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5" r:id="rId1"/>
    <p:sldMasterId id="2147483660" r:id="rId2"/>
  </p:sldMasterIdLst>
  <p:sldIdLst>
    <p:sldId id="257" r:id="rId3"/>
    <p:sldId id="256" r:id="rId4"/>
    <p:sldId id="259" r:id="rId5"/>
    <p:sldId id="260" r:id="rId6"/>
    <p:sldId id="265" r:id="rId7"/>
    <p:sldId id="262" r:id="rId8"/>
    <p:sldId id="263" r:id="rId9"/>
    <p:sldId id="25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1F8FAD-3A6C-4D0F-A9D3-A0F423AC3985}" v="66" dt="2023-01-23T06:46:21.640"/>
    <p1510:client id="{AEB76101-6A4E-4644-A9D6-86ADA6DEAE92}" v="19" dt="2023-01-23T06:42:39.616"/>
    <p1510:client id="{D44589EB-B2BF-4F16-BFD6-459FC9E47650}" v="1608" dt="2023-01-23T12:06:44.564"/>
    <p1510:client id="{E025D541-E5B6-4F08-B304-F7A49EEFB6E3}" v="13" dt="2023-01-23T12:13:35.053"/>
    <p1510:client id="{F412F649-A176-4D93-8682-971440C98B87}" v="2" dt="2023-01-23T12:53:46.3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microsoft.com/office/2015/10/relationships/revisionInfo" Target="revisionInfo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1.png>
</file>

<file path=ppt/media/image34.jpeg>
</file>

<file path=ppt/media/image35.png>
</file>

<file path=ppt/media/image4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0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0.emf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2.emf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367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182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6693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1/23/2023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4184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7274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1693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object 2"/>
          <p:cNvGrpSpPr>
            <a:grpSpLocks/>
          </p:cNvGrpSpPr>
          <p:nvPr/>
        </p:nvGrpSpPr>
        <p:grpSpPr bwMode="auto">
          <a:xfrm>
            <a:off x="0" y="0"/>
            <a:ext cx="12192000" cy="6858000"/>
            <a:chOff x="0" y="0"/>
            <a:chExt cx="20104099" cy="11308556"/>
          </a:xfrm>
        </p:grpSpPr>
        <p:pic>
          <p:nvPicPr>
            <p:cNvPr id="6" name="object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20104099" cy="113085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object 4"/>
            <p:cNvSpPr>
              <a:spLocks/>
            </p:cNvSpPr>
            <p:nvPr/>
          </p:nvSpPr>
          <p:spPr bwMode="auto">
            <a:xfrm>
              <a:off x="17252340" y="10442708"/>
              <a:ext cx="2298065" cy="328295"/>
            </a:xfrm>
            <a:custGeom>
              <a:avLst/>
              <a:gdLst>
                <a:gd name="T0" fmla="*/ 628980 w 2298065"/>
                <a:gd name="T1" fmla="*/ 10807 h 328295"/>
                <a:gd name="T2" fmla="*/ 339217 w 2298065"/>
                <a:gd name="T3" fmla="*/ 114350 h 328295"/>
                <a:gd name="T4" fmla="*/ 138633 w 2298065"/>
                <a:gd name="T5" fmla="*/ 10756 h 328295"/>
                <a:gd name="T6" fmla="*/ 249339 w 2298065"/>
                <a:gd name="T7" fmla="*/ 317677 h 328295"/>
                <a:gd name="T8" fmla="*/ 547243 w 2298065"/>
                <a:gd name="T9" fmla="*/ 195211 h 328295"/>
                <a:gd name="T10" fmla="*/ 744562 w 2298065"/>
                <a:gd name="T11" fmla="*/ 317576 h 328295"/>
                <a:gd name="T12" fmla="*/ 1671866 w 2298065"/>
                <a:gd name="T13" fmla="*/ 115125 h 328295"/>
                <a:gd name="T14" fmla="*/ 1586636 w 2298065"/>
                <a:gd name="T15" fmla="*/ 28282 h 328295"/>
                <a:gd name="T16" fmla="*/ 1468285 w 2298065"/>
                <a:gd name="T17" fmla="*/ 6934 h 328295"/>
                <a:gd name="T18" fmla="*/ 1360398 w 2298065"/>
                <a:gd name="T19" fmla="*/ 0 h 328295"/>
                <a:gd name="T20" fmla="*/ 1253477 w 2298065"/>
                <a:gd name="T21" fmla="*/ 2781 h 328295"/>
                <a:gd name="T22" fmla="*/ 1150289 w 2298065"/>
                <a:gd name="T23" fmla="*/ 16344 h 328295"/>
                <a:gd name="T24" fmla="*/ 1053617 w 2298065"/>
                <a:gd name="T25" fmla="*/ 41770 h 328295"/>
                <a:gd name="T26" fmla="*/ 966228 w 2298065"/>
                <a:gd name="T27" fmla="*/ 80111 h 328295"/>
                <a:gd name="T28" fmla="*/ 892086 w 2298065"/>
                <a:gd name="T29" fmla="*/ 142557 h 328295"/>
                <a:gd name="T30" fmla="*/ 886548 w 2298065"/>
                <a:gd name="T31" fmla="*/ 241071 h 328295"/>
                <a:gd name="T32" fmla="*/ 956906 w 2298065"/>
                <a:gd name="T33" fmla="*/ 292912 h 328295"/>
                <a:gd name="T34" fmla="*/ 1037272 w 2298065"/>
                <a:gd name="T35" fmla="*/ 314604 h 328295"/>
                <a:gd name="T36" fmla="*/ 1138910 w 2298065"/>
                <a:gd name="T37" fmla="*/ 325970 h 328295"/>
                <a:gd name="T38" fmla="*/ 1250696 w 2298065"/>
                <a:gd name="T39" fmla="*/ 327469 h 328295"/>
                <a:gd name="T40" fmla="*/ 1361567 w 2298065"/>
                <a:gd name="T41" fmla="*/ 319582 h 328295"/>
                <a:gd name="T42" fmla="*/ 1468259 w 2298065"/>
                <a:gd name="T43" fmla="*/ 300545 h 328295"/>
                <a:gd name="T44" fmla="*/ 1560207 w 2298065"/>
                <a:gd name="T45" fmla="*/ 266077 h 328295"/>
                <a:gd name="T46" fmla="*/ 1624799 w 2298065"/>
                <a:gd name="T47" fmla="*/ 216725 h 328295"/>
                <a:gd name="T48" fmla="*/ 1358607 w 2298065"/>
                <a:gd name="T49" fmla="*/ 232448 h 328295"/>
                <a:gd name="T50" fmla="*/ 1298587 w 2298065"/>
                <a:gd name="T51" fmla="*/ 250596 h 328295"/>
                <a:gd name="T52" fmla="*/ 1196530 w 2298065"/>
                <a:gd name="T53" fmla="*/ 248881 h 328295"/>
                <a:gd name="T54" fmla="*/ 1131125 w 2298065"/>
                <a:gd name="T55" fmla="*/ 217220 h 328295"/>
                <a:gd name="T56" fmla="*/ 1134732 w 2298065"/>
                <a:gd name="T57" fmla="*/ 165950 h 328295"/>
                <a:gd name="T58" fmla="*/ 1199845 w 2298065"/>
                <a:gd name="T59" fmla="*/ 101866 h 328295"/>
                <a:gd name="T60" fmla="*/ 1311325 w 2298065"/>
                <a:gd name="T61" fmla="*/ 77622 h 328295"/>
                <a:gd name="T62" fmla="*/ 1392986 w 2298065"/>
                <a:gd name="T63" fmla="*/ 86791 h 328295"/>
                <a:gd name="T64" fmla="*/ 1436027 w 2298065"/>
                <a:gd name="T65" fmla="*/ 115125 h 328295"/>
                <a:gd name="T66" fmla="*/ 2297798 w 2298065"/>
                <a:gd name="T67" fmla="*/ 244348 h 328295"/>
                <a:gd name="T68" fmla="*/ 2048560 w 2298065"/>
                <a:gd name="T69" fmla="*/ 10769 h 328295"/>
                <a:gd name="T70" fmla="*/ 1655737 w 2298065"/>
                <a:gd name="T71" fmla="*/ 317436 h 328295"/>
                <a:gd name="T72" fmla="*/ 2297798 w 2298065"/>
                <a:gd name="T73" fmla="*/ 244348 h 328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98065" h="328295">
                  <a:moveTo>
                    <a:pt x="883056" y="10807"/>
                  </a:moveTo>
                  <a:lnTo>
                    <a:pt x="628980" y="10807"/>
                  </a:lnTo>
                  <a:lnTo>
                    <a:pt x="583311" y="114350"/>
                  </a:lnTo>
                  <a:lnTo>
                    <a:pt x="339217" y="114350"/>
                  </a:lnTo>
                  <a:lnTo>
                    <a:pt x="385343" y="10807"/>
                  </a:lnTo>
                  <a:lnTo>
                    <a:pt x="138633" y="10756"/>
                  </a:lnTo>
                  <a:lnTo>
                    <a:pt x="0" y="317677"/>
                  </a:lnTo>
                  <a:lnTo>
                    <a:pt x="249339" y="317677"/>
                  </a:lnTo>
                  <a:lnTo>
                    <a:pt x="302818" y="195211"/>
                  </a:lnTo>
                  <a:lnTo>
                    <a:pt x="547243" y="195211"/>
                  </a:lnTo>
                  <a:lnTo>
                    <a:pt x="492391" y="317576"/>
                  </a:lnTo>
                  <a:lnTo>
                    <a:pt x="744562" y="317576"/>
                  </a:lnTo>
                  <a:lnTo>
                    <a:pt x="883056" y="10807"/>
                  </a:lnTo>
                  <a:close/>
                </a:path>
                <a:path w="2298065" h="328295">
                  <a:moveTo>
                    <a:pt x="1671866" y="115125"/>
                  </a:moveTo>
                  <a:lnTo>
                    <a:pt x="1633270" y="50406"/>
                  </a:lnTo>
                  <a:lnTo>
                    <a:pt x="1586636" y="28282"/>
                  </a:lnTo>
                  <a:lnTo>
                    <a:pt x="1521739" y="13703"/>
                  </a:lnTo>
                  <a:lnTo>
                    <a:pt x="1468285" y="6934"/>
                  </a:lnTo>
                  <a:lnTo>
                    <a:pt x="1414399" y="2324"/>
                  </a:lnTo>
                  <a:lnTo>
                    <a:pt x="1360398" y="0"/>
                  </a:lnTo>
                  <a:lnTo>
                    <a:pt x="1306639" y="114"/>
                  </a:lnTo>
                  <a:lnTo>
                    <a:pt x="1253477" y="2781"/>
                  </a:lnTo>
                  <a:lnTo>
                    <a:pt x="1201242" y="8153"/>
                  </a:lnTo>
                  <a:lnTo>
                    <a:pt x="1150289" y="16344"/>
                  </a:lnTo>
                  <a:lnTo>
                    <a:pt x="1100975" y="27508"/>
                  </a:lnTo>
                  <a:lnTo>
                    <a:pt x="1053617" y="41770"/>
                  </a:lnTo>
                  <a:lnTo>
                    <a:pt x="1008583" y="59258"/>
                  </a:lnTo>
                  <a:lnTo>
                    <a:pt x="966228" y="80111"/>
                  </a:lnTo>
                  <a:lnTo>
                    <a:pt x="922312" y="110045"/>
                  </a:lnTo>
                  <a:lnTo>
                    <a:pt x="892086" y="142557"/>
                  </a:lnTo>
                  <a:lnTo>
                    <a:pt x="873887" y="209537"/>
                  </a:lnTo>
                  <a:lnTo>
                    <a:pt x="886548" y="241071"/>
                  </a:lnTo>
                  <a:lnTo>
                    <a:pt x="914120" y="269341"/>
                  </a:lnTo>
                  <a:lnTo>
                    <a:pt x="956906" y="292912"/>
                  </a:lnTo>
                  <a:lnTo>
                    <a:pt x="993736" y="305079"/>
                  </a:lnTo>
                  <a:lnTo>
                    <a:pt x="1037272" y="314604"/>
                  </a:lnTo>
                  <a:lnTo>
                    <a:pt x="1086129" y="321551"/>
                  </a:lnTo>
                  <a:lnTo>
                    <a:pt x="1138910" y="325970"/>
                  </a:lnTo>
                  <a:lnTo>
                    <a:pt x="1194219" y="327926"/>
                  </a:lnTo>
                  <a:lnTo>
                    <a:pt x="1250696" y="327469"/>
                  </a:lnTo>
                  <a:lnTo>
                    <a:pt x="1306944" y="324675"/>
                  </a:lnTo>
                  <a:lnTo>
                    <a:pt x="1361567" y="319582"/>
                  </a:lnTo>
                  <a:lnTo>
                    <a:pt x="1413192" y="312254"/>
                  </a:lnTo>
                  <a:lnTo>
                    <a:pt x="1468259" y="300545"/>
                  </a:lnTo>
                  <a:lnTo>
                    <a:pt x="1517421" y="285165"/>
                  </a:lnTo>
                  <a:lnTo>
                    <a:pt x="1560207" y="266077"/>
                  </a:lnTo>
                  <a:lnTo>
                    <a:pt x="1596148" y="243268"/>
                  </a:lnTo>
                  <a:lnTo>
                    <a:pt x="1624799" y="216725"/>
                  </a:lnTo>
                  <a:lnTo>
                    <a:pt x="1383779" y="216725"/>
                  </a:lnTo>
                  <a:lnTo>
                    <a:pt x="1358607" y="232448"/>
                  </a:lnTo>
                  <a:lnTo>
                    <a:pt x="1330134" y="243738"/>
                  </a:lnTo>
                  <a:lnTo>
                    <a:pt x="1298587" y="250596"/>
                  </a:lnTo>
                  <a:lnTo>
                    <a:pt x="1264221" y="253072"/>
                  </a:lnTo>
                  <a:lnTo>
                    <a:pt x="1196530" y="248881"/>
                  </a:lnTo>
                  <a:lnTo>
                    <a:pt x="1153375" y="236359"/>
                  </a:lnTo>
                  <a:lnTo>
                    <a:pt x="1131125" y="217220"/>
                  </a:lnTo>
                  <a:lnTo>
                    <a:pt x="1126121" y="193179"/>
                  </a:lnTo>
                  <a:lnTo>
                    <a:pt x="1134732" y="165950"/>
                  </a:lnTo>
                  <a:lnTo>
                    <a:pt x="1161503" y="129044"/>
                  </a:lnTo>
                  <a:lnTo>
                    <a:pt x="1199845" y="101866"/>
                  </a:lnTo>
                  <a:lnTo>
                    <a:pt x="1249781" y="84658"/>
                  </a:lnTo>
                  <a:lnTo>
                    <a:pt x="1311325" y="77622"/>
                  </a:lnTo>
                  <a:lnTo>
                    <a:pt x="1357922" y="79375"/>
                  </a:lnTo>
                  <a:lnTo>
                    <a:pt x="1392986" y="86791"/>
                  </a:lnTo>
                  <a:lnTo>
                    <a:pt x="1418399" y="98996"/>
                  </a:lnTo>
                  <a:lnTo>
                    <a:pt x="1436027" y="115125"/>
                  </a:lnTo>
                  <a:lnTo>
                    <a:pt x="1671866" y="115125"/>
                  </a:lnTo>
                  <a:close/>
                </a:path>
                <a:path w="2298065" h="328295">
                  <a:moveTo>
                    <a:pt x="2297798" y="244348"/>
                  </a:moveTo>
                  <a:lnTo>
                    <a:pt x="1943519" y="244348"/>
                  </a:lnTo>
                  <a:lnTo>
                    <a:pt x="2048560" y="10769"/>
                  </a:lnTo>
                  <a:lnTo>
                    <a:pt x="1792986" y="10769"/>
                  </a:lnTo>
                  <a:lnTo>
                    <a:pt x="1655737" y="317436"/>
                  </a:lnTo>
                  <a:lnTo>
                    <a:pt x="2264854" y="317436"/>
                  </a:lnTo>
                  <a:lnTo>
                    <a:pt x="2297798" y="2443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pic>
          <p:nvPicPr>
            <p:cNvPr id="8" name="object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8034" y="533547"/>
              <a:ext cx="6592804" cy="7325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9" name="object 9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8163" y="30163"/>
            <a:ext cx="7843837" cy="6827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10"/>
          <p:cNvSpPr txBox="1">
            <a:spLocks noChangeArrowheads="1"/>
          </p:cNvSpPr>
          <p:nvPr userDrawn="1"/>
        </p:nvSpPr>
        <p:spPr bwMode="auto">
          <a:xfrm>
            <a:off x="384175" y="6292850"/>
            <a:ext cx="2405063" cy="20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>
                <a:solidFill>
                  <a:srgbClr val="FFFFFF"/>
                </a:solidFill>
                <a:cs typeface="Arial" panose="020B0604020202020204" pitchFamily="34" charset="0"/>
              </a:rPr>
              <a:t>Copyright © 2022 HCL Technologies | Confidential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AE8F102E-DC00-DBE1-F4B3-1BD3932464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1000" y="2196502"/>
            <a:ext cx="6578600" cy="1412875"/>
          </a:xfrm>
        </p:spPr>
        <p:txBody>
          <a:bodyPr lIns="0" anchor="b">
            <a:noAutofit/>
          </a:bodyPr>
          <a:lstStyle>
            <a:lvl1pPr marL="0" indent="0">
              <a:lnSpc>
                <a:spcPts val="4860"/>
              </a:lnSpc>
              <a:buNone/>
              <a:defRPr sz="48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09BE1CC7-79AA-A1F6-65FF-9B022A7ECA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1000" y="3748640"/>
            <a:ext cx="6578600" cy="633304"/>
          </a:xfrm>
        </p:spPr>
        <p:txBody>
          <a:bodyPr lIns="0" anchor="ctr"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12">
            <a:extLst>
              <a:ext uri="{FF2B5EF4-FFF2-40B4-BE49-F238E27FC236}">
                <a16:creationId xmlns:a16="http://schemas.microsoft.com/office/drawing/2014/main" id="{B9E6DC15-6519-CB80-B41E-4A4D08F559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4930805"/>
            <a:ext cx="6578600" cy="1000542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570018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"/>
          <p:cNvSpPr txBox="1">
            <a:spLocks noChangeArrowheads="1"/>
          </p:cNvSpPr>
          <p:nvPr userDrawn="1"/>
        </p:nvSpPr>
        <p:spPr bwMode="auto">
          <a:xfrm>
            <a:off x="384175" y="6292850"/>
            <a:ext cx="2405063" cy="20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>
                <a:solidFill>
                  <a:srgbClr val="FFFFFF"/>
                </a:solidFill>
                <a:cs typeface="Arial" panose="020B0604020202020204" pitchFamily="34" charset="0"/>
              </a:rPr>
              <a:t>Copyright © 2022 HCL Technologies | Confidential</a:t>
            </a:r>
          </a:p>
        </p:txBody>
      </p:sp>
      <p:pic>
        <p:nvPicPr>
          <p:cNvPr id="7" name="object 5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00" y="323850"/>
            <a:ext cx="3998913" cy="44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object 12"/>
          <p:cNvSpPr>
            <a:spLocks/>
          </p:cNvSpPr>
          <p:nvPr userDrawn="1"/>
        </p:nvSpPr>
        <p:spPr bwMode="auto">
          <a:xfrm>
            <a:off x="10472738" y="6351588"/>
            <a:ext cx="1395412" cy="198437"/>
          </a:xfrm>
          <a:custGeom>
            <a:avLst/>
            <a:gdLst>
              <a:gd name="T0" fmla="*/ 628980 w 2298065"/>
              <a:gd name="T1" fmla="*/ 10820 h 328295"/>
              <a:gd name="T2" fmla="*/ 339204 w 2298065"/>
              <a:gd name="T3" fmla="*/ 114350 h 328295"/>
              <a:gd name="T4" fmla="*/ 138633 w 2298065"/>
              <a:gd name="T5" fmla="*/ 10756 h 328295"/>
              <a:gd name="T6" fmla="*/ 249326 w 2298065"/>
              <a:gd name="T7" fmla="*/ 317677 h 328295"/>
              <a:gd name="T8" fmla="*/ 547230 w 2298065"/>
              <a:gd name="T9" fmla="*/ 195211 h 328295"/>
              <a:gd name="T10" fmla="*/ 744550 w 2298065"/>
              <a:gd name="T11" fmla="*/ 317576 h 328295"/>
              <a:gd name="T12" fmla="*/ 1671866 w 2298065"/>
              <a:gd name="T13" fmla="*/ 115125 h 328295"/>
              <a:gd name="T14" fmla="*/ 1586623 w 2298065"/>
              <a:gd name="T15" fmla="*/ 28270 h 328295"/>
              <a:gd name="T16" fmla="*/ 1468272 w 2298065"/>
              <a:gd name="T17" fmla="*/ 6934 h 328295"/>
              <a:gd name="T18" fmla="*/ 1360385 w 2298065"/>
              <a:gd name="T19" fmla="*/ 0 h 328295"/>
              <a:gd name="T20" fmla="*/ 1253464 w 2298065"/>
              <a:gd name="T21" fmla="*/ 2781 h 328295"/>
              <a:gd name="T22" fmla="*/ 1150277 w 2298065"/>
              <a:gd name="T23" fmla="*/ 16344 h 328295"/>
              <a:gd name="T24" fmla="*/ 1053604 w 2298065"/>
              <a:gd name="T25" fmla="*/ 41770 h 328295"/>
              <a:gd name="T26" fmla="*/ 966203 w 2298065"/>
              <a:gd name="T27" fmla="*/ 80111 h 328295"/>
              <a:gd name="T28" fmla="*/ 892060 w 2298065"/>
              <a:gd name="T29" fmla="*/ 142557 h 328295"/>
              <a:gd name="T30" fmla="*/ 886536 w 2298065"/>
              <a:gd name="T31" fmla="*/ 241058 h 328295"/>
              <a:gd name="T32" fmla="*/ 956894 w 2298065"/>
              <a:gd name="T33" fmla="*/ 292912 h 328295"/>
              <a:gd name="T34" fmla="*/ 1037259 w 2298065"/>
              <a:gd name="T35" fmla="*/ 314604 h 328295"/>
              <a:gd name="T36" fmla="*/ 1138897 w 2298065"/>
              <a:gd name="T37" fmla="*/ 325970 h 328295"/>
              <a:gd name="T38" fmla="*/ 1250696 w 2298065"/>
              <a:gd name="T39" fmla="*/ 327469 h 328295"/>
              <a:gd name="T40" fmla="*/ 1361554 w 2298065"/>
              <a:gd name="T41" fmla="*/ 319570 h 328295"/>
              <a:gd name="T42" fmla="*/ 1468247 w 2298065"/>
              <a:gd name="T43" fmla="*/ 300545 h 328295"/>
              <a:gd name="T44" fmla="*/ 1560195 w 2298065"/>
              <a:gd name="T45" fmla="*/ 266077 h 328295"/>
              <a:gd name="T46" fmla="*/ 1624787 w 2298065"/>
              <a:gd name="T47" fmla="*/ 216725 h 328295"/>
              <a:gd name="T48" fmla="*/ 1358595 w 2298065"/>
              <a:gd name="T49" fmla="*/ 232448 h 328295"/>
              <a:gd name="T50" fmla="*/ 1298575 w 2298065"/>
              <a:gd name="T51" fmla="*/ 250596 h 328295"/>
              <a:gd name="T52" fmla="*/ 1196517 w 2298065"/>
              <a:gd name="T53" fmla="*/ 248881 h 328295"/>
              <a:gd name="T54" fmla="*/ 1131112 w 2298065"/>
              <a:gd name="T55" fmla="*/ 217220 h 328295"/>
              <a:gd name="T56" fmla="*/ 1134732 w 2298065"/>
              <a:gd name="T57" fmla="*/ 165963 h 328295"/>
              <a:gd name="T58" fmla="*/ 1199845 w 2298065"/>
              <a:gd name="T59" fmla="*/ 101866 h 328295"/>
              <a:gd name="T60" fmla="*/ 1311313 w 2298065"/>
              <a:gd name="T61" fmla="*/ 77622 h 328295"/>
              <a:gd name="T62" fmla="*/ 1392974 w 2298065"/>
              <a:gd name="T63" fmla="*/ 86791 h 328295"/>
              <a:gd name="T64" fmla="*/ 1436014 w 2298065"/>
              <a:gd name="T65" fmla="*/ 115125 h 328295"/>
              <a:gd name="T66" fmla="*/ 2297785 w 2298065"/>
              <a:gd name="T67" fmla="*/ 244348 h 328295"/>
              <a:gd name="T68" fmla="*/ 2048548 w 2298065"/>
              <a:gd name="T69" fmla="*/ 10769 h 328295"/>
              <a:gd name="T70" fmla="*/ 1655724 w 2298065"/>
              <a:gd name="T71" fmla="*/ 317436 h 328295"/>
              <a:gd name="T72" fmla="*/ 2297785 w 2298065"/>
              <a:gd name="T73" fmla="*/ 244348 h 328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298065" h="328295">
                <a:moveTo>
                  <a:pt x="883043" y="10820"/>
                </a:moveTo>
                <a:lnTo>
                  <a:pt x="628980" y="10820"/>
                </a:lnTo>
                <a:lnTo>
                  <a:pt x="583298" y="114350"/>
                </a:lnTo>
                <a:lnTo>
                  <a:pt x="339204" y="114350"/>
                </a:lnTo>
                <a:lnTo>
                  <a:pt x="385330" y="10820"/>
                </a:lnTo>
                <a:lnTo>
                  <a:pt x="138633" y="10756"/>
                </a:lnTo>
                <a:lnTo>
                  <a:pt x="0" y="317677"/>
                </a:lnTo>
                <a:lnTo>
                  <a:pt x="249326" y="317677"/>
                </a:lnTo>
                <a:lnTo>
                  <a:pt x="302806" y="195211"/>
                </a:lnTo>
                <a:lnTo>
                  <a:pt x="547230" y="195211"/>
                </a:lnTo>
                <a:lnTo>
                  <a:pt x="492379" y="317576"/>
                </a:lnTo>
                <a:lnTo>
                  <a:pt x="744550" y="317576"/>
                </a:lnTo>
                <a:lnTo>
                  <a:pt x="883043" y="10820"/>
                </a:lnTo>
                <a:close/>
              </a:path>
              <a:path w="2298065" h="328295">
                <a:moveTo>
                  <a:pt x="1671866" y="115125"/>
                </a:moveTo>
                <a:lnTo>
                  <a:pt x="1633258" y="50406"/>
                </a:lnTo>
                <a:lnTo>
                  <a:pt x="1586623" y="28270"/>
                </a:lnTo>
                <a:lnTo>
                  <a:pt x="1521726" y="13703"/>
                </a:lnTo>
                <a:lnTo>
                  <a:pt x="1468272" y="6934"/>
                </a:lnTo>
                <a:lnTo>
                  <a:pt x="1414386" y="2311"/>
                </a:lnTo>
                <a:lnTo>
                  <a:pt x="1360385" y="0"/>
                </a:lnTo>
                <a:lnTo>
                  <a:pt x="1306626" y="114"/>
                </a:lnTo>
                <a:lnTo>
                  <a:pt x="1253464" y="2781"/>
                </a:lnTo>
                <a:lnTo>
                  <a:pt x="1201229" y="8153"/>
                </a:lnTo>
                <a:lnTo>
                  <a:pt x="1150277" y="16344"/>
                </a:lnTo>
                <a:lnTo>
                  <a:pt x="1100950" y="27508"/>
                </a:lnTo>
                <a:lnTo>
                  <a:pt x="1053604" y="41770"/>
                </a:lnTo>
                <a:lnTo>
                  <a:pt x="1008570" y="59258"/>
                </a:lnTo>
                <a:lnTo>
                  <a:pt x="966203" y="80111"/>
                </a:lnTo>
                <a:lnTo>
                  <a:pt x="922299" y="110045"/>
                </a:lnTo>
                <a:lnTo>
                  <a:pt x="892060" y="142557"/>
                </a:lnTo>
                <a:lnTo>
                  <a:pt x="873874" y="209537"/>
                </a:lnTo>
                <a:lnTo>
                  <a:pt x="886536" y="241058"/>
                </a:lnTo>
                <a:lnTo>
                  <a:pt x="914107" y="269341"/>
                </a:lnTo>
                <a:lnTo>
                  <a:pt x="956894" y="292912"/>
                </a:lnTo>
                <a:lnTo>
                  <a:pt x="993724" y="305079"/>
                </a:lnTo>
                <a:lnTo>
                  <a:pt x="1037259" y="314604"/>
                </a:lnTo>
                <a:lnTo>
                  <a:pt x="1086116" y="321551"/>
                </a:lnTo>
                <a:lnTo>
                  <a:pt x="1138897" y="325970"/>
                </a:lnTo>
                <a:lnTo>
                  <a:pt x="1194219" y="327926"/>
                </a:lnTo>
                <a:lnTo>
                  <a:pt x="1250696" y="327469"/>
                </a:lnTo>
                <a:lnTo>
                  <a:pt x="1306931" y="324675"/>
                </a:lnTo>
                <a:lnTo>
                  <a:pt x="1361554" y="319570"/>
                </a:lnTo>
                <a:lnTo>
                  <a:pt x="1413179" y="312242"/>
                </a:lnTo>
                <a:lnTo>
                  <a:pt x="1468247" y="300545"/>
                </a:lnTo>
                <a:lnTo>
                  <a:pt x="1517408" y="285165"/>
                </a:lnTo>
                <a:lnTo>
                  <a:pt x="1560195" y="266077"/>
                </a:lnTo>
                <a:lnTo>
                  <a:pt x="1596136" y="243268"/>
                </a:lnTo>
                <a:lnTo>
                  <a:pt x="1624787" y="216725"/>
                </a:lnTo>
                <a:lnTo>
                  <a:pt x="1383766" y="216725"/>
                </a:lnTo>
                <a:lnTo>
                  <a:pt x="1358595" y="232448"/>
                </a:lnTo>
                <a:lnTo>
                  <a:pt x="1330121" y="243725"/>
                </a:lnTo>
                <a:lnTo>
                  <a:pt x="1298575" y="250596"/>
                </a:lnTo>
                <a:lnTo>
                  <a:pt x="1264208" y="253060"/>
                </a:lnTo>
                <a:lnTo>
                  <a:pt x="1196517" y="248881"/>
                </a:lnTo>
                <a:lnTo>
                  <a:pt x="1153375" y="236359"/>
                </a:lnTo>
                <a:lnTo>
                  <a:pt x="1131112" y="217220"/>
                </a:lnTo>
                <a:lnTo>
                  <a:pt x="1126121" y="193192"/>
                </a:lnTo>
                <a:lnTo>
                  <a:pt x="1134732" y="165963"/>
                </a:lnTo>
                <a:lnTo>
                  <a:pt x="1161491" y="129044"/>
                </a:lnTo>
                <a:lnTo>
                  <a:pt x="1199845" y="101866"/>
                </a:lnTo>
                <a:lnTo>
                  <a:pt x="1249768" y="84658"/>
                </a:lnTo>
                <a:lnTo>
                  <a:pt x="1311313" y="77622"/>
                </a:lnTo>
                <a:lnTo>
                  <a:pt x="1357909" y="79375"/>
                </a:lnTo>
                <a:lnTo>
                  <a:pt x="1392974" y="86791"/>
                </a:lnTo>
                <a:lnTo>
                  <a:pt x="1418386" y="98996"/>
                </a:lnTo>
                <a:lnTo>
                  <a:pt x="1436014" y="115125"/>
                </a:lnTo>
                <a:lnTo>
                  <a:pt x="1671866" y="115125"/>
                </a:lnTo>
                <a:close/>
              </a:path>
              <a:path w="2298065" h="328295">
                <a:moveTo>
                  <a:pt x="2297785" y="244348"/>
                </a:moveTo>
                <a:lnTo>
                  <a:pt x="1943506" y="244348"/>
                </a:lnTo>
                <a:lnTo>
                  <a:pt x="2048548" y="10769"/>
                </a:lnTo>
                <a:lnTo>
                  <a:pt x="1792973" y="10769"/>
                </a:lnTo>
                <a:lnTo>
                  <a:pt x="1655724" y="317436"/>
                </a:lnTo>
                <a:lnTo>
                  <a:pt x="2264841" y="317436"/>
                </a:lnTo>
                <a:lnTo>
                  <a:pt x="2297785" y="2443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276F50-1FB8-2C7D-ED3B-A0BD107ECE2A}"/>
              </a:ext>
            </a:extLst>
          </p:cNvPr>
          <p:cNvSpPr/>
          <p:nvPr userDrawn="1"/>
        </p:nvSpPr>
        <p:spPr>
          <a:xfrm>
            <a:off x="109538" y="6362700"/>
            <a:ext cx="1685925" cy="495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0" name="object 4"/>
          <p:cNvSpPr>
            <a:spLocks/>
          </p:cNvSpPr>
          <p:nvPr userDrawn="1"/>
        </p:nvSpPr>
        <p:spPr bwMode="auto">
          <a:xfrm>
            <a:off x="10463213" y="6332538"/>
            <a:ext cx="1392237" cy="200025"/>
          </a:xfrm>
          <a:custGeom>
            <a:avLst/>
            <a:gdLst>
              <a:gd name="T0" fmla="*/ 628980 w 2298065"/>
              <a:gd name="T1" fmla="*/ 10807 h 328295"/>
              <a:gd name="T2" fmla="*/ 339217 w 2298065"/>
              <a:gd name="T3" fmla="*/ 114350 h 328295"/>
              <a:gd name="T4" fmla="*/ 138633 w 2298065"/>
              <a:gd name="T5" fmla="*/ 10756 h 328295"/>
              <a:gd name="T6" fmla="*/ 249339 w 2298065"/>
              <a:gd name="T7" fmla="*/ 317677 h 328295"/>
              <a:gd name="T8" fmla="*/ 547243 w 2298065"/>
              <a:gd name="T9" fmla="*/ 195211 h 328295"/>
              <a:gd name="T10" fmla="*/ 744562 w 2298065"/>
              <a:gd name="T11" fmla="*/ 317576 h 328295"/>
              <a:gd name="T12" fmla="*/ 1671866 w 2298065"/>
              <a:gd name="T13" fmla="*/ 115125 h 328295"/>
              <a:gd name="T14" fmla="*/ 1586636 w 2298065"/>
              <a:gd name="T15" fmla="*/ 28282 h 328295"/>
              <a:gd name="T16" fmla="*/ 1468285 w 2298065"/>
              <a:gd name="T17" fmla="*/ 6934 h 328295"/>
              <a:gd name="T18" fmla="*/ 1360398 w 2298065"/>
              <a:gd name="T19" fmla="*/ 0 h 328295"/>
              <a:gd name="T20" fmla="*/ 1253477 w 2298065"/>
              <a:gd name="T21" fmla="*/ 2781 h 328295"/>
              <a:gd name="T22" fmla="*/ 1150289 w 2298065"/>
              <a:gd name="T23" fmla="*/ 16344 h 328295"/>
              <a:gd name="T24" fmla="*/ 1053617 w 2298065"/>
              <a:gd name="T25" fmla="*/ 41770 h 328295"/>
              <a:gd name="T26" fmla="*/ 966228 w 2298065"/>
              <a:gd name="T27" fmla="*/ 80111 h 328295"/>
              <a:gd name="T28" fmla="*/ 892086 w 2298065"/>
              <a:gd name="T29" fmla="*/ 142557 h 328295"/>
              <a:gd name="T30" fmla="*/ 886548 w 2298065"/>
              <a:gd name="T31" fmla="*/ 241071 h 328295"/>
              <a:gd name="T32" fmla="*/ 956906 w 2298065"/>
              <a:gd name="T33" fmla="*/ 292912 h 328295"/>
              <a:gd name="T34" fmla="*/ 1037272 w 2298065"/>
              <a:gd name="T35" fmla="*/ 314604 h 328295"/>
              <a:gd name="T36" fmla="*/ 1138910 w 2298065"/>
              <a:gd name="T37" fmla="*/ 325970 h 328295"/>
              <a:gd name="T38" fmla="*/ 1250696 w 2298065"/>
              <a:gd name="T39" fmla="*/ 327469 h 328295"/>
              <a:gd name="T40" fmla="*/ 1361567 w 2298065"/>
              <a:gd name="T41" fmla="*/ 319582 h 328295"/>
              <a:gd name="T42" fmla="*/ 1468259 w 2298065"/>
              <a:gd name="T43" fmla="*/ 300545 h 328295"/>
              <a:gd name="T44" fmla="*/ 1560207 w 2298065"/>
              <a:gd name="T45" fmla="*/ 266077 h 328295"/>
              <a:gd name="T46" fmla="*/ 1624799 w 2298065"/>
              <a:gd name="T47" fmla="*/ 216725 h 328295"/>
              <a:gd name="T48" fmla="*/ 1358607 w 2298065"/>
              <a:gd name="T49" fmla="*/ 232448 h 328295"/>
              <a:gd name="T50" fmla="*/ 1298587 w 2298065"/>
              <a:gd name="T51" fmla="*/ 250596 h 328295"/>
              <a:gd name="T52" fmla="*/ 1196530 w 2298065"/>
              <a:gd name="T53" fmla="*/ 248881 h 328295"/>
              <a:gd name="T54" fmla="*/ 1131125 w 2298065"/>
              <a:gd name="T55" fmla="*/ 217220 h 328295"/>
              <a:gd name="T56" fmla="*/ 1134732 w 2298065"/>
              <a:gd name="T57" fmla="*/ 165950 h 328295"/>
              <a:gd name="T58" fmla="*/ 1199845 w 2298065"/>
              <a:gd name="T59" fmla="*/ 101866 h 328295"/>
              <a:gd name="T60" fmla="*/ 1311325 w 2298065"/>
              <a:gd name="T61" fmla="*/ 77622 h 328295"/>
              <a:gd name="T62" fmla="*/ 1392986 w 2298065"/>
              <a:gd name="T63" fmla="*/ 86791 h 328295"/>
              <a:gd name="T64" fmla="*/ 1436027 w 2298065"/>
              <a:gd name="T65" fmla="*/ 115125 h 328295"/>
              <a:gd name="T66" fmla="*/ 2297798 w 2298065"/>
              <a:gd name="T67" fmla="*/ 244348 h 328295"/>
              <a:gd name="T68" fmla="*/ 2048560 w 2298065"/>
              <a:gd name="T69" fmla="*/ 10769 h 328295"/>
              <a:gd name="T70" fmla="*/ 1655737 w 2298065"/>
              <a:gd name="T71" fmla="*/ 317436 h 328295"/>
              <a:gd name="T72" fmla="*/ 2297798 w 2298065"/>
              <a:gd name="T73" fmla="*/ 244348 h 328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298065" h="328295">
                <a:moveTo>
                  <a:pt x="883056" y="10807"/>
                </a:moveTo>
                <a:lnTo>
                  <a:pt x="628980" y="10807"/>
                </a:lnTo>
                <a:lnTo>
                  <a:pt x="583311" y="114350"/>
                </a:lnTo>
                <a:lnTo>
                  <a:pt x="339217" y="114350"/>
                </a:lnTo>
                <a:lnTo>
                  <a:pt x="385343" y="10807"/>
                </a:lnTo>
                <a:lnTo>
                  <a:pt x="138633" y="10756"/>
                </a:lnTo>
                <a:lnTo>
                  <a:pt x="0" y="317677"/>
                </a:lnTo>
                <a:lnTo>
                  <a:pt x="249339" y="317677"/>
                </a:lnTo>
                <a:lnTo>
                  <a:pt x="302818" y="195211"/>
                </a:lnTo>
                <a:lnTo>
                  <a:pt x="547243" y="195211"/>
                </a:lnTo>
                <a:lnTo>
                  <a:pt x="492391" y="317576"/>
                </a:lnTo>
                <a:lnTo>
                  <a:pt x="744562" y="317576"/>
                </a:lnTo>
                <a:lnTo>
                  <a:pt x="883056" y="10807"/>
                </a:lnTo>
                <a:close/>
              </a:path>
              <a:path w="2298065" h="328295">
                <a:moveTo>
                  <a:pt x="1671866" y="115125"/>
                </a:moveTo>
                <a:lnTo>
                  <a:pt x="1633270" y="50406"/>
                </a:lnTo>
                <a:lnTo>
                  <a:pt x="1586636" y="28282"/>
                </a:lnTo>
                <a:lnTo>
                  <a:pt x="1521739" y="13703"/>
                </a:lnTo>
                <a:lnTo>
                  <a:pt x="1468285" y="6934"/>
                </a:lnTo>
                <a:lnTo>
                  <a:pt x="1414399" y="2324"/>
                </a:lnTo>
                <a:lnTo>
                  <a:pt x="1360398" y="0"/>
                </a:lnTo>
                <a:lnTo>
                  <a:pt x="1306639" y="114"/>
                </a:lnTo>
                <a:lnTo>
                  <a:pt x="1253477" y="2781"/>
                </a:lnTo>
                <a:lnTo>
                  <a:pt x="1201242" y="8153"/>
                </a:lnTo>
                <a:lnTo>
                  <a:pt x="1150289" y="16344"/>
                </a:lnTo>
                <a:lnTo>
                  <a:pt x="1100975" y="27508"/>
                </a:lnTo>
                <a:lnTo>
                  <a:pt x="1053617" y="41770"/>
                </a:lnTo>
                <a:lnTo>
                  <a:pt x="1008583" y="59258"/>
                </a:lnTo>
                <a:lnTo>
                  <a:pt x="966228" y="80111"/>
                </a:lnTo>
                <a:lnTo>
                  <a:pt x="922312" y="110045"/>
                </a:lnTo>
                <a:lnTo>
                  <a:pt x="892086" y="142557"/>
                </a:lnTo>
                <a:lnTo>
                  <a:pt x="873887" y="209537"/>
                </a:lnTo>
                <a:lnTo>
                  <a:pt x="886548" y="241071"/>
                </a:lnTo>
                <a:lnTo>
                  <a:pt x="914120" y="269341"/>
                </a:lnTo>
                <a:lnTo>
                  <a:pt x="956906" y="292912"/>
                </a:lnTo>
                <a:lnTo>
                  <a:pt x="993736" y="305079"/>
                </a:lnTo>
                <a:lnTo>
                  <a:pt x="1037272" y="314604"/>
                </a:lnTo>
                <a:lnTo>
                  <a:pt x="1086129" y="321551"/>
                </a:lnTo>
                <a:lnTo>
                  <a:pt x="1138910" y="325970"/>
                </a:lnTo>
                <a:lnTo>
                  <a:pt x="1194219" y="327926"/>
                </a:lnTo>
                <a:lnTo>
                  <a:pt x="1250696" y="327469"/>
                </a:lnTo>
                <a:lnTo>
                  <a:pt x="1306944" y="324675"/>
                </a:lnTo>
                <a:lnTo>
                  <a:pt x="1361567" y="319582"/>
                </a:lnTo>
                <a:lnTo>
                  <a:pt x="1413192" y="312254"/>
                </a:lnTo>
                <a:lnTo>
                  <a:pt x="1468259" y="300545"/>
                </a:lnTo>
                <a:lnTo>
                  <a:pt x="1517421" y="285165"/>
                </a:lnTo>
                <a:lnTo>
                  <a:pt x="1560207" y="266077"/>
                </a:lnTo>
                <a:lnTo>
                  <a:pt x="1596148" y="243268"/>
                </a:lnTo>
                <a:lnTo>
                  <a:pt x="1624799" y="216725"/>
                </a:lnTo>
                <a:lnTo>
                  <a:pt x="1383779" y="216725"/>
                </a:lnTo>
                <a:lnTo>
                  <a:pt x="1358607" y="232448"/>
                </a:lnTo>
                <a:lnTo>
                  <a:pt x="1330134" y="243738"/>
                </a:lnTo>
                <a:lnTo>
                  <a:pt x="1298587" y="250596"/>
                </a:lnTo>
                <a:lnTo>
                  <a:pt x="1264221" y="253072"/>
                </a:lnTo>
                <a:lnTo>
                  <a:pt x="1196530" y="248881"/>
                </a:lnTo>
                <a:lnTo>
                  <a:pt x="1153375" y="236359"/>
                </a:lnTo>
                <a:lnTo>
                  <a:pt x="1131125" y="217220"/>
                </a:lnTo>
                <a:lnTo>
                  <a:pt x="1126121" y="193179"/>
                </a:lnTo>
                <a:lnTo>
                  <a:pt x="1134732" y="165950"/>
                </a:lnTo>
                <a:lnTo>
                  <a:pt x="1161503" y="129044"/>
                </a:lnTo>
                <a:lnTo>
                  <a:pt x="1199845" y="101866"/>
                </a:lnTo>
                <a:lnTo>
                  <a:pt x="1249781" y="84658"/>
                </a:lnTo>
                <a:lnTo>
                  <a:pt x="1311325" y="77622"/>
                </a:lnTo>
                <a:lnTo>
                  <a:pt x="1357922" y="79375"/>
                </a:lnTo>
                <a:lnTo>
                  <a:pt x="1392986" y="86791"/>
                </a:lnTo>
                <a:lnTo>
                  <a:pt x="1418399" y="98996"/>
                </a:lnTo>
                <a:lnTo>
                  <a:pt x="1436027" y="115125"/>
                </a:lnTo>
                <a:lnTo>
                  <a:pt x="1671866" y="115125"/>
                </a:lnTo>
                <a:close/>
              </a:path>
              <a:path w="2298065" h="328295">
                <a:moveTo>
                  <a:pt x="2297798" y="244348"/>
                </a:moveTo>
                <a:lnTo>
                  <a:pt x="1943519" y="244348"/>
                </a:lnTo>
                <a:lnTo>
                  <a:pt x="2048560" y="10769"/>
                </a:lnTo>
                <a:lnTo>
                  <a:pt x="1792986" y="10769"/>
                </a:lnTo>
                <a:lnTo>
                  <a:pt x="1655737" y="317436"/>
                </a:lnTo>
                <a:lnTo>
                  <a:pt x="2264854" y="317436"/>
                </a:lnTo>
                <a:lnTo>
                  <a:pt x="2297798" y="24434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56695C-6132-708A-04A3-3190E934867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AE8F102E-DC00-DBE1-F4B3-1BD3932464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1000" y="2196502"/>
            <a:ext cx="6578600" cy="1412875"/>
          </a:xfrm>
        </p:spPr>
        <p:txBody>
          <a:bodyPr lIns="0" anchor="b">
            <a:noAutofit/>
          </a:bodyPr>
          <a:lstStyle>
            <a:lvl1pPr marL="0" indent="0">
              <a:lnSpc>
                <a:spcPts val="4860"/>
              </a:lnSpc>
              <a:buNone/>
              <a:defRPr sz="48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09BE1CC7-79AA-A1F6-65FF-9B022A7ECA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1000" y="3748640"/>
            <a:ext cx="6578600" cy="633304"/>
          </a:xfrm>
        </p:spPr>
        <p:txBody>
          <a:bodyPr lIns="0" anchor="ctr"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12">
            <a:extLst>
              <a:ext uri="{FF2B5EF4-FFF2-40B4-BE49-F238E27FC236}">
                <a16:creationId xmlns:a16="http://schemas.microsoft.com/office/drawing/2014/main" id="{B9E6DC15-6519-CB80-B41E-4A4D08F559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4930805"/>
            <a:ext cx="6578600" cy="1000542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762442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88E95E2-B005-8F55-BF5C-0C96A475DE56}"/>
              </a:ext>
            </a:extLst>
          </p:cNvPr>
          <p:cNvSpPr/>
          <p:nvPr userDrawn="1"/>
        </p:nvSpPr>
        <p:spPr>
          <a:xfrm>
            <a:off x="185738" y="6550025"/>
            <a:ext cx="1978025" cy="307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FFFFFF"/>
              </a:solidFill>
            </a:endParaRPr>
          </a:p>
        </p:txBody>
      </p:sp>
      <p:pic>
        <p:nvPicPr>
          <p:cNvPr id="8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" y="361950"/>
            <a:ext cx="4246563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" y="361950"/>
            <a:ext cx="4246563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" name="object 2"/>
          <p:cNvGrpSpPr>
            <a:grpSpLocks noChangeAspect="1"/>
          </p:cNvGrpSpPr>
          <p:nvPr userDrawn="1"/>
        </p:nvGrpSpPr>
        <p:grpSpPr bwMode="auto">
          <a:xfrm>
            <a:off x="0" y="323850"/>
            <a:ext cx="11868150" cy="6534150"/>
            <a:chOff x="0" y="533549"/>
            <a:chExt cx="19550419" cy="10763928"/>
          </a:xfrm>
        </p:grpSpPr>
        <p:sp>
          <p:nvSpPr>
            <p:cNvPr id="11" name="object 3"/>
            <p:cNvSpPr>
              <a:spLocks/>
            </p:cNvSpPr>
            <p:nvPr/>
          </p:nvSpPr>
          <p:spPr bwMode="auto">
            <a:xfrm>
              <a:off x="624982" y="10581616"/>
              <a:ext cx="868044" cy="406400"/>
            </a:xfrm>
            <a:custGeom>
              <a:avLst/>
              <a:gdLst>
                <a:gd name="T0" fmla="*/ 819085 w 868044"/>
                <a:gd name="T1" fmla="*/ 0 h 406400"/>
                <a:gd name="T2" fmla="*/ 48951 w 868044"/>
                <a:gd name="T3" fmla="*/ 0 h 406400"/>
                <a:gd name="T4" fmla="*/ 29896 w 868044"/>
                <a:gd name="T5" fmla="*/ 3846 h 406400"/>
                <a:gd name="T6" fmla="*/ 14337 w 868044"/>
                <a:gd name="T7" fmla="*/ 14337 h 406400"/>
                <a:gd name="T8" fmla="*/ 3846 w 868044"/>
                <a:gd name="T9" fmla="*/ 29896 h 406400"/>
                <a:gd name="T10" fmla="*/ 0 w 868044"/>
                <a:gd name="T11" fmla="*/ 48951 h 406400"/>
                <a:gd name="T12" fmla="*/ 0 w 868044"/>
                <a:gd name="T13" fmla="*/ 357371 h 406400"/>
                <a:gd name="T14" fmla="*/ 3846 w 868044"/>
                <a:gd name="T15" fmla="*/ 376425 h 406400"/>
                <a:gd name="T16" fmla="*/ 14337 w 868044"/>
                <a:gd name="T17" fmla="*/ 391985 h 406400"/>
                <a:gd name="T18" fmla="*/ 29896 w 868044"/>
                <a:gd name="T19" fmla="*/ 402475 h 406400"/>
                <a:gd name="T20" fmla="*/ 48951 w 868044"/>
                <a:gd name="T21" fmla="*/ 406322 h 406400"/>
                <a:gd name="T22" fmla="*/ 819085 w 868044"/>
                <a:gd name="T23" fmla="*/ 406322 h 406400"/>
                <a:gd name="T24" fmla="*/ 838145 w 868044"/>
                <a:gd name="T25" fmla="*/ 402475 h 406400"/>
                <a:gd name="T26" fmla="*/ 853708 w 868044"/>
                <a:gd name="T27" fmla="*/ 391985 h 406400"/>
                <a:gd name="T28" fmla="*/ 864199 w 868044"/>
                <a:gd name="T29" fmla="*/ 376425 h 406400"/>
                <a:gd name="T30" fmla="*/ 868046 w 868044"/>
                <a:gd name="T31" fmla="*/ 357371 h 406400"/>
                <a:gd name="T32" fmla="*/ 868046 w 868044"/>
                <a:gd name="T33" fmla="*/ 48951 h 406400"/>
                <a:gd name="T34" fmla="*/ 864199 w 868044"/>
                <a:gd name="T35" fmla="*/ 29896 h 406400"/>
                <a:gd name="T36" fmla="*/ 853708 w 868044"/>
                <a:gd name="T37" fmla="*/ 14337 h 406400"/>
                <a:gd name="T38" fmla="*/ 838145 w 868044"/>
                <a:gd name="T39" fmla="*/ 3846 h 406400"/>
                <a:gd name="T40" fmla="*/ 819085 w 868044"/>
                <a:gd name="T41" fmla="*/ 0 h 406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68044" h="406400">
                  <a:moveTo>
                    <a:pt x="819085" y="0"/>
                  </a:moveTo>
                  <a:lnTo>
                    <a:pt x="48951" y="0"/>
                  </a:lnTo>
                  <a:lnTo>
                    <a:pt x="29896" y="3846"/>
                  </a:lnTo>
                  <a:lnTo>
                    <a:pt x="14337" y="14337"/>
                  </a:lnTo>
                  <a:lnTo>
                    <a:pt x="3846" y="29896"/>
                  </a:lnTo>
                  <a:lnTo>
                    <a:pt x="0" y="48951"/>
                  </a:lnTo>
                  <a:lnTo>
                    <a:pt x="0" y="357371"/>
                  </a:lnTo>
                  <a:lnTo>
                    <a:pt x="3846" y="376425"/>
                  </a:lnTo>
                  <a:lnTo>
                    <a:pt x="14337" y="391985"/>
                  </a:lnTo>
                  <a:lnTo>
                    <a:pt x="29896" y="402475"/>
                  </a:lnTo>
                  <a:lnTo>
                    <a:pt x="48951" y="406322"/>
                  </a:lnTo>
                  <a:lnTo>
                    <a:pt x="819085" y="406322"/>
                  </a:lnTo>
                  <a:lnTo>
                    <a:pt x="838145" y="402475"/>
                  </a:lnTo>
                  <a:lnTo>
                    <a:pt x="853708" y="391985"/>
                  </a:lnTo>
                  <a:lnTo>
                    <a:pt x="864199" y="376425"/>
                  </a:lnTo>
                  <a:lnTo>
                    <a:pt x="868046" y="357371"/>
                  </a:lnTo>
                  <a:lnTo>
                    <a:pt x="868046" y="48951"/>
                  </a:lnTo>
                  <a:lnTo>
                    <a:pt x="864199" y="29896"/>
                  </a:lnTo>
                  <a:lnTo>
                    <a:pt x="853708" y="14337"/>
                  </a:lnTo>
                  <a:lnTo>
                    <a:pt x="838145" y="3846"/>
                  </a:lnTo>
                  <a:lnTo>
                    <a:pt x="819085" y="0"/>
                  </a:lnTo>
                  <a:close/>
                </a:path>
              </a:pathLst>
            </a:custGeom>
            <a:solidFill>
              <a:srgbClr val="8BC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2" name="object 4"/>
            <p:cNvSpPr>
              <a:spLocks/>
            </p:cNvSpPr>
            <p:nvPr/>
          </p:nvSpPr>
          <p:spPr bwMode="auto">
            <a:xfrm>
              <a:off x="624977" y="11019347"/>
              <a:ext cx="868044" cy="278130"/>
            </a:xfrm>
            <a:custGeom>
              <a:avLst/>
              <a:gdLst>
                <a:gd name="T0" fmla="*/ 819095 w 868044"/>
                <a:gd name="T1" fmla="*/ 0 h 278129"/>
                <a:gd name="T2" fmla="*/ 48951 w 868044"/>
                <a:gd name="T3" fmla="*/ 0 h 278129"/>
                <a:gd name="T4" fmla="*/ 29896 w 868044"/>
                <a:gd name="T5" fmla="*/ 3848 h 278129"/>
                <a:gd name="T6" fmla="*/ 14337 w 868044"/>
                <a:gd name="T7" fmla="*/ 14342 h 278129"/>
                <a:gd name="T8" fmla="*/ 3846 w 868044"/>
                <a:gd name="T9" fmla="*/ 29905 h 278129"/>
                <a:gd name="T10" fmla="*/ 0 w 868044"/>
                <a:gd name="T11" fmla="*/ 48961 h 278129"/>
                <a:gd name="T12" fmla="*/ 0 w 868044"/>
                <a:gd name="T13" fmla="*/ 277844 h 278129"/>
                <a:gd name="T14" fmla="*/ 868046 w 868044"/>
                <a:gd name="T15" fmla="*/ 277844 h 278129"/>
                <a:gd name="T16" fmla="*/ 868046 w 868044"/>
                <a:gd name="T17" fmla="*/ 48961 h 278129"/>
                <a:gd name="T18" fmla="*/ 864200 w 868044"/>
                <a:gd name="T19" fmla="*/ 29905 h 278129"/>
                <a:gd name="T20" fmla="*/ 853709 w 868044"/>
                <a:gd name="T21" fmla="*/ 14342 h 278129"/>
                <a:gd name="T22" fmla="*/ 838149 w 868044"/>
                <a:gd name="T23" fmla="*/ 3848 h 278129"/>
                <a:gd name="T24" fmla="*/ 819095 w 868044"/>
                <a:gd name="T25" fmla="*/ 0 h 278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8044" h="278129">
                  <a:moveTo>
                    <a:pt x="819095" y="0"/>
                  </a:moveTo>
                  <a:lnTo>
                    <a:pt x="48951" y="0"/>
                  </a:lnTo>
                  <a:lnTo>
                    <a:pt x="29896" y="3848"/>
                  </a:lnTo>
                  <a:lnTo>
                    <a:pt x="14337" y="14342"/>
                  </a:lnTo>
                  <a:lnTo>
                    <a:pt x="3846" y="29905"/>
                  </a:lnTo>
                  <a:lnTo>
                    <a:pt x="0" y="48961"/>
                  </a:lnTo>
                  <a:lnTo>
                    <a:pt x="0" y="277844"/>
                  </a:lnTo>
                  <a:lnTo>
                    <a:pt x="868046" y="277844"/>
                  </a:lnTo>
                  <a:lnTo>
                    <a:pt x="868046" y="48961"/>
                  </a:lnTo>
                  <a:lnTo>
                    <a:pt x="864200" y="29905"/>
                  </a:lnTo>
                  <a:lnTo>
                    <a:pt x="853709" y="14342"/>
                  </a:lnTo>
                  <a:lnTo>
                    <a:pt x="838149" y="3848"/>
                  </a:lnTo>
                  <a:lnTo>
                    <a:pt x="819095" y="0"/>
                  </a:lnTo>
                  <a:close/>
                </a:path>
              </a:pathLst>
            </a:custGeom>
            <a:solidFill>
              <a:srgbClr val="DCE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pic>
          <p:nvPicPr>
            <p:cNvPr id="15" name="object 5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4445" y="10581615"/>
              <a:ext cx="9847982" cy="4063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object 6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4445" y="11019350"/>
              <a:ext cx="9847982" cy="2778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" name="object 7"/>
            <p:cNvSpPr>
              <a:spLocks/>
            </p:cNvSpPr>
            <p:nvPr/>
          </p:nvSpPr>
          <p:spPr bwMode="auto">
            <a:xfrm>
              <a:off x="0" y="10581616"/>
              <a:ext cx="593725" cy="406400"/>
            </a:xfrm>
            <a:custGeom>
              <a:avLst/>
              <a:gdLst>
                <a:gd name="T0" fmla="*/ 544611 w 593725"/>
                <a:gd name="T1" fmla="*/ 0 h 406400"/>
                <a:gd name="T2" fmla="*/ 0 w 593725"/>
                <a:gd name="T3" fmla="*/ 0 h 406400"/>
                <a:gd name="T4" fmla="*/ 0 w 593725"/>
                <a:gd name="T5" fmla="*/ 406322 h 406400"/>
                <a:gd name="T6" fmla="*/ 544611 w 593725"/>
                <a:gd name="T7" fmla="*/ 406322 h 406400"/>
                <a:gd name="T8" fmla="*/ 563666 w 593725"/>
                <a:gd name="T9" fmla="*/ 402475 h 406400"/>
                <a:gd name="T10" fmla="*/ 579225 w 593725"/>
                <a:gd name="T11" fmla="*/ 391985 h 406400"/>
                <a:gd name="T12" fmla="*/ 589716 w 593725"/>
                <a:gd name="T13" fmla="*/ 376425 h 406400"/>
                <a:gd name="T14" fmla="*/ 593563 w 593725"/>
                <a:gd name="T15" fmla="*/ 357371 h 406400"/>
                <a:gd name="T16" fmla="*/ 593563 w 593725"/>
                <a:gd name="T17" fmla="*/ 48951 h 406400"/>
                <a:gd name="T18" fmla="*/ 589716 w 593725"/>
                <a:gd name="T19" fmla="*/ 29896 h 406400"/>
                <a:gd name="T20" fmla="*/ 579225 w 593725"/>
                <a:gd name="T21" fmla="*/ 14337 h 406400"/>
                <a:gd name="T22" fmla="*/ 563666 w 593725"/>
                <a:gd name="T23" fmla="*/ 3846 h 406400"/>
                <a:gd name="T24" fmla="*/ 544611 w 593725"/>
                <a:gd name="T25" fmla="*/ 0 h 406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3725" h="406400">
                  <a:moveTo>
                    <a:pt x="544611" y="0"/>
                  </a:moveTo>
                  <a:lnTo>
                    <a:pt x="0" y="0"/>
                  </a:lnTo>
                  <a:lnTo>
                    <a:pt x="0" y="406322"/>
                  </a:lnTo>
                  <a:lnTo>
                    <a:pt x="544611" y="406322"/>
                  </a:lnTo>
                  <a:lnTo>
                    <a:pt x="563666" y="402475"/>
                  </a:lnTo>
                  <a:lnTo>
                    <a:pt x="579225" y="391985"/>
                  </a:lnTo>
                  <a:lnTo>
                    <a:pt x="589716" y="376425"/>
                  </a:lnTo>
                  <a:lnTo>
                    <a:pt x="593563" y="357371"/>
                  </a:lnTo>
                  <a:lnTo>
                    <a:pt x="593563" y="48951"/>
                  </a:lnTo>
                  <a:lnTo>
                    <a:pt x="589716" y="29896"/>
                  </a:lnTo>
                  <a:lnTo>
                    <a:pt x="579225" y="14337"/>
                  </a:lnTo>
                  <a:lnTo>
                    <a:pt x="563666" y="3846"/>
                  </a:lnTo>
                  <a:lnTo>
                    <a:pt x="544611" y="0"/>
                  </a:lnTo>
                  <a:close/>
                </a:path>
              </a:pathLst>
            </a:custGeom>
            <a:solidFill>
              <a:srgbClr val="DCE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pic>
          <p:nvPicPr>
            <p:cNvPr id="19" name="object 8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8028227"/>
              <a:ext cx="593563" cy="2521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" name="object 9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4445" y="8028227"/>
              <a:ext cx="9847982" cy="2521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1" name="object 10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975" y="8028227"/>
              <a:ext cx="868057" cy="2521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" name="object 12"/>
            <p:cNvSpPr>
              <a:spLocks/>
            </p:cNvSpPr>
            <p:nvPr/>
          </p:nvSpPr>
          <p:spPr bwMode="auto">
            <a:xfrm>
              <a:off x="17252354" y="10462862"/>
              <a:ext cx="2298065" cy="328295"/>
            </a:xfrm>
            <a:custGeom>
              <a:avLst/>
              <a:gdLst>
                <a:gd name="T0" fmla="*/ 628980 w 2298065"/>
                <a:gd name="T1" fmla="*/ 10820 h 328295"/>
                <a:gd name="T2" fmla="*/ 339204 w 2298065"/>
                <a:gd name="T3" fmla="*/ 114350 h 328295"/>
                <a:gd name="T4" fmla="*/ 138633 w 2298065"/>
                <a:gd name="T5" fmla="*/ 10756 h 328295"/>
                <a:gd name="T6" fmla="*/ 249326 w 2298065"/>
                <a:gd name="T7" fmla="*/ 317677 h 328295"/>
                <a:gd name="T8" fmla="*/ 547230 w 2298065"/>
                <a:gd name="T9" fmla="*/ 195211 h 328295"/>
                <a:gd name="T10" fmla="*/ 744550 w 2298065"/>
                <a:gd name="T11" fmla="*/ 317576 h 328295"/>
                <a:gd name="T12" fmla="*/ 1671866 w 2298065"/>
                <a:gd name="T13" fmla="*/ 115125 h 328295"/>
                <a:gd name="T14" fmla="*/ 1586623 w 2298065"/>
                <a:gd name="T15" fmla="*/ 28270 h 328295"/>
                <a:gd name="T16" fmla="*/ 1468272 w 2298065"/>
                <a:gd name="T17" fmla="*/ 6934 h 328295"/>
                <a:gd name="T18" fmla="*/ 1360385 w 2298065"/>
                <a:gd name="T19" fmla="*/ 0 h 328295"/>
                <a:gd name="T20" fmla="*/ 1253464 w 2298065"/>
                <a:gd name="T21" fmla="*/ 2781 h 328295"/>
                <a:gd name="T22" fmla="*/ 1150277 w 2298065"/>
                <a:gd name="T23" fmla="*/ 16344 h 328295"/>
                <a:gd name="T24" fmla="*/ 1053604 w 2298065"/>
                <a:gd name="T25" fmla="*/ 41770 h 328295"/>
                <a:gd name="T26" fmla="*/ 966203 w 2298065"/>
                <a:gd name="T27" fmla="*/ 80111 h 328295"/>
                <a:gd name="T28" fmla="*/ 892060 w 2298065"/>
                <a:gd name="T29" fmla="*/ 142557 h 328295"/>
                <a:gd name="T30" fmla="*/ 886536 w 2298065"/>
                <a:gd name="T31" fmla="*/ 241058 h 328295"/>
                <a:gd name="T32" fmla="*/ 956894 w 2298065"/>
                <a:gd name="T33" fmla="*/ 292912 h 328295"/>
                <a:gd name="T34" fmla="*/ 1037259 w 2298065"/>
                <a:gd name="T35" fmla="*/ 314604 h 328295"/>
                <a:gd name="T36" fmla="*/ 1138897 w 2298065"/>
                <a:gd name="T37" fmla="*/ 325970 h 328295"/>
                <a:gd name="T38" fmla="*/ 1250696 w 2298065"/>
                <a:gd name="T39" fmla="*/ 327469 h 328295"/>
                <a:gd name="T40" fmla="*/ 1361554 w 2298065"/>
                <a:gd name="T41" fmla="*/ 319570 h 328295"/>
                <a:gd name="T42" fmla="*/ 1468247 w 2298065"/>
                <a:gd name="T43" fmla="*/ 300545 h 328295"/>
                <a:gd name="T44" fmla="*/ 1560195 w 2298065"/>
                <a:gd name="T45" fmla="*/ 266077 h 328295"/>
                <a:gd name="T46" fmla="*/ 1624787 w 2298065"/>
                <a:gd name="T47" fmla="*/ 216725 h 328295"/>
                <a:gd name="T48" fmla="*/ 1358595 w 2298065"/>
                <a:gd name="T49" fmla="*/ 232448 h 328295"/>
                <a:gd name="T50" fmla="*/ 1298575 w 2298065"/>
                <a:gd name="T51" fmla="*/ 250596 h 328295"/>
                <a:gd name="T52" fmla="*/ 1196517 w 2298065"/>
                <a:gd name="T53" fmla="*/ 248881 h 328295"/>
                <a:gd name="T54" fmla="*/ 1131112 w 2298065"/>
                <a:gd name="T55" fmla="*/ 217220 h 328295"/>
                <a:gd name="T56" fmla="*/ 1134732 w 2298065"/>
                <a:gd name="T57" fmla="*/ 165963 h 328295"/>
                <a:gd name="T58" fmla="*/ 1199845 w 2298065"/>
                <a:gd name="T59" fmla="*/ 101866 h 328295"/>
                <a:gd name="T60" fmla="*/ 1311313 w 2298065"/>
                <a:gd name="T61" fmla="*/ 77622 h 328295"/>
                <a:gd name="T62" fmla="*/ 1392974 w 2298065"/>
                <a:gd name="T63" fmla="*/ 86791 h 328295"/>
                <a:gd name="T64" fmla="*/ 1436014 w 2298065"/>
                <a:gd name="T65" fmla="*/ 115125 h 328295"/>
                <a:gd name="T66" fmla="*/ 2297785 w 2298065"/>
                <a:gd name="T67" fmla="*/ 244348 h 328295"/>
                <a:gd name="T68" fmla="*/ 2048548 w 2298065"/>
                <a:gd name="T69" fmla="*/ 10769 h 328295"/>
                <a:gd name="T70" fmla="*/ 1655724 w 2298065"/>
                <a:gd name="T71" fmla="*/ 317436 h 328295"/>
                <a:gd name="T72" fmla="*/ 2297785 w 2298065"/>
                <a:gd name="T73" fmla="*/ 244348 h 328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98065" h="328295">
                  <a:moveTo>
                    <a:pt x="883043" y="10820"/>
                  </a:moveTo>
                  <a:lnTo>
                    <a:pt x="628980" y="10820"/>
                  </a:lnTo>
                  <a:lnTo>
                    <a:pt x="583298" y="114350"/>
                  </a:lnTo>
                  <a:lnTo>
                    <a:pt x="339204" y="114350"/>
                  </a:lnTo>
                  <a:lnTo>
                    <a:pt x="385330" y="10820"/>
                  </a:lnTo>
                  <a:lnTo>
                    <a:pt x="138633" y="10756"/>
                  </a:lnTo>
                  <a:lnTo>
                    <a:pt x="0" y="317677"/>
                  </a:lnTo>
                  <a:lnTo>
                    <a:pt x="249326" y="317677"/>
                  </a:lnTo>
                  <a:lnTo>
                    <a:pt x="302806" y="195211"/>
                  </a:lnTo>
                  <a:lnTo>
                    <a:pt x="547230" y="195211"/>
                  </a:lnTo>
                  <a:lnTo>
                    <a:pt x="492379" y="317576"/>
                  </a:lnTo>
                  <a:lnTo>
                    <a:pt x="744550" y="317576"/>
                  </a:lnTo>
                  <a:lnTo>
                    <a:pt x="883043" y="10820"/>
                  </a:lnTo>
                  <a:close/>
                </a:path>
                <a:path w="2298065" h="328295">
                  <a:moveTo>
                    <a:pt x="1671866" y="115125"/>
                  </a:moveTo>
                  <a:lnTo>
                    <a:pt x="1633258" y="50406"/>
                  </a:lnTo>
                  <a:lnTo>
                    <a:pt x="1586623" y="28270"/>
                  </a:lnTo>
                  <a:lnTo>
                    <a:pt x="1521726" y="13703"/>
                  </a:lnTo>
                  <a:lnTo>
                    <a:pt x="1468272" y="6934"/>
                  </a:lnTo>
                  <a:lnTo>
                    <a:pt x="1414386" y="2311"/>
                  </a:lnTo>
                  <a:lnTo>
                    <a:pt x="1360385" y="0"/>
                  </a:lnTo>
                  <a:lnTo>
                    <a:pt x="1306626" y="114"/>
                  </a:lnTo>
                  <a:lnTo>
                    <a:pt x="1253464" y="2781"/>
                  </a:lnTo>
                  <a:lnTo>
                    <a:pt x="1201229" y="8153"/>
                  </a:lnTo>
                  <a:lnTo>
                    <a:pt x="1150277" y="16344"/>
                  </a:lnTo>
                  <a:lnTo>
                    <a:pt x="1100950" y="27508"/>
                  </a:lnTo>
                  <a:lnTo>
                    <a:pt x="1053604" y="41770"/>
                  </a:lnTo>
                  <a:lnTo>
                    <a:pt x="1008570" y="59258"/>
                  </a:lnTo>
                  <a:lnTo>
                    <a:pt x="966203" y="80111"/>
                  </a:lnTo>
                  <a:lnTo>
                    <a:pt x="922299" y="110045"/>
                  </a:lnTo>
                  <a:lnTo>
                    <a:pt x="892060" y="142557"/>
                  </a:lnTo>
                  <a:lnTo>
                    <a:pt x="873874" y="209537"/>
                  </a:lnTo>
                  <a:lnTo>
                    <a:pt x="886536" y="241058"/>
                  </a:lnTo>
                  <a:lnTo>
                    <a:pt x="914107" y="269341"/>
                  </a:lnTo>
                  <a:lnTo>
                    <a:pt x="956894" y="292912"/>
                  </a:lnTo>
                  <a:lnTo>
                    <a:pt x="993724" y="305079"/>
                  </a:lnTo>
                  <a:lnTo>
                    <a:pt x="1037259" y="314604"/>
                  </a:lnTo>
                  <a:lnTo>
                    <a:pt x="1086116" y="321551"/>
                  </a:lnTo>
                  <a:lnTo>
                    <a:pt x="1138897" y="325970"/>
                  </a:lnTo>
                  <a:lnTo>
                    <a:pt x="1194219" y="327926"/>
                  </a:lnTo>
                  <a:lnTo>
                    <a:pt x="1250696" y="327469"/>
                  </a:lnTo>
                  <a:lnTo>
                    <a:pt x="1306931" y="324675"/>
                  </a:lnTo>
                  <a:lnTo>
                    <a:pt x="1361554" y="319570"/>
                  </a:lnTo>
                  <a:lnTo>
                    <a:pt x="1413179" y="312242"/>
                  </a:lnTo>
                  <a:lnTo>
                    <a:pt x="1468247" y="300545"/>
                  </a:lnTo>
                  <a:lnTo>
                    <a:pt x="1517408" y="285165"/>
                  </a:lnTo>
                  <a:lnTo>
                    <a:pt x="1560195" y="266077"/>
                  </a:lnTo>
                  <a:lnTo>
                    <a:pt x="1596136" y="243268"/>
                  </a:lnTo>
                  <a:lnTo>
                    <a:pt x="1624787" y="216725"/>
                  </a:lnTo>
                  <a:lnTo>
                    <a:pt x="1383766" y="216725"/>
                  </a:lnTo>
                  <a:lnTo>
                    <a:pt x="1358595" y="232448"/>
                  </a:lnTo>
                  <a:lnTo>
                    <a:pt x="1330121" y="243725"/>
                  </a:lnTo>
                  <a:lnTo>
                    <a:pt x="1298575" y="250596"/>
                  </a:lnTo>
                  <a:lnTo>
                    <a:pt x="1264208" y="253060"/>
                  </a:lnTo>
                  <a:lnTo>
                    <a:pt x="1196517" y="248881"/>
                  </a:lnTo>
                  <a:lnTo>
                    <a:pt x="1153375" y="236359"/>
                  </a:lnTo>
                  <a:lnTo>
                    <a:pt x="1131112" y="217220"/>
                  </a:lnTo>
                  <a:lnTo>
                    <a:pt x="1126121" y="193192"/>
                  </a:lnTo>
                  <a:lnTo>
                    <a:pt x="1134732" y="165963"/>
                  </a:lnTo>
                  <a:lnTo>
                    <a:pt x="1161491" y="129044"/>
                  </a:lnTo>
                  <a:lnTo>
                    <a:pt x="1199845" y="101866"/>
                  </a:lnTo>
                  <a:lnTo>
                    <a:pt x="1249768" y="84658"/>
                  </a:lnTo>
                  <a:lnTo>
                    <a:pt x="1311313" y="77622"/>
                  </a:lnTo>
                  <a:lnTo>
                    <a:pt x="1357909" y="79375"/>
                  </a:lnTo>
                  <a:lnTo>
                    <a:pt x="1392974" y="86791"/>
                  </a:lnTo>
                  <a:lnTo>
                    <a:pt x="1418386" y="98996"/>
                  </a:lnTo>
                  <a:lnTo>
                    <a:pt x="1436014" y="115125"/>
                  </a:lnTo>
                  <a:lnTo>
                    <a:pt x="1671866" y="115125"/>
                  </a:lnTo>
                  <a:close/>
                </a:path>
                <a:path w="2298065" h="328295">
                  <a:moveTo>
                    <a:pt x="2297785" y="244348"/>
                  </a:moveTo>
                  <a:lnTo>
                    <a:pt x="1943506" y="244348"/>
                  </a:lnTo>
                  <a:lnTo>
                    <a:pt x="2048548" y="10769"/>
                  </a:lnTo>
                  <a:lnTo>
                    <a:pt x="1792973" y="10769"/>
                  </a:lnTo>
                  <a:lnTo>
                    <a:pt x="1655724" y="317436"/>
                  </a:lnTo>
                  <a:lnTo>
                    <a:pt x="2264841" y="317436"/>
                  </a:lnTo>
                  <a:lnTo>
                    <a:pt x="2297785" y="244348"/>
                  </a:lnTo>
                  <a:close/>
                </a:path>
              </a:pathLst>
            </a:custGeom>
            <a:solidFill>
              <a:srgbClr val="006B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pic>
          <p:nvPicPr>
            <p:cNvPr id="23" name="object 13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0012" y="533549"/>
              <a:ext cx="6592804" cy="7325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4" name="TextBox 19"/>
          <p:cNvSpPr txBox="1">
            <a:spLocks noChangeArrowheads="1"/>
          </p:cNvSpPr>
          <p:nvPr/>
        </p:nvSpPr>
        <p:spPr bwMode="auto">
          <a:xfrm>
            <a:off x="6962775" y="6388100"/>
            <a:ext cx="2506663" cy="20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>
                <a:solidFill>
                  <a:srgbClr val="000000"/>
                </a:solidFill>
                <a:cs typeface="Arial" panose="020B0604020202020204" pitchFamily="34" charset="0"/>
              </a:rPr>
              <a:t>Copyright © 2022 HCL Technologies | Confidential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80A36BA-D025-C0CF-C7F8-ACFBF209A64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3088" y="0"/>
            <a:ext cx="5268912" cy="4854575"/>
          </a:xfrm>
          <a:prstGeom prst="roundRect">
            <a:avLst>
              <a:gd name="adj" fmla="val 495"/>
            </a:avLst>
          </a:prstGeom>
          <a:noFill/>
        </p:spPr>
        <p:txBody>
          <a:bodyPr rtlCol="0">
            <a:normAutofit/>
          </a:bodyPr>
          <a:lstStyle>
            <a:lvl1pPr>
              <a:defRPr sz="1100"/>
            </a:lvl1pPr>
          </a:lstStyle>
          <a:p>
            <a:pPr lvl="0"/>
            <a:endParaRPr lang="en-US" noProof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3BCCAC7-54BA-D2B2-3FBA-B16E1E9918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1000" y="1885478"/>
            <a:ext cx="6578600" cy="1412875"/>
          </a:xfrm>
        </p:spPr>
        <p:txBody>
          <a:bodyPr lIns="0" anchor="b">
            <a:noAutofit/>
          </a:bodyPr>
          <a:lstStyle>
            <a:lvl1pPr marL="0" indent="0">
              <a:lnSpc>
                <a:spcPts val="4960"/>
              </a:lnSpc>
              <a:buNone/>
              <a:defRPr sz="48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DCA01844-0B7F-60D3-FDC8-4EFA4E6BEB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1000" y="3511079"/>
            <a:ext cx="6578600" cy="1000542"/>
          </a:xfrm>
        </p:spPr>
        <p:txBody>
          <a:bodyPr lIns="0">
            <a:noAutofit/>
          </a:bodyPr>
          <a:lstStyle>
            <a:lvl1pPr marL="0" indent="0">
              <a:buNone/>
              <a:defRPr sz="30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72DEFAEB-09CD-513C-0505-BC3F6FB74A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59600" y="4930805"/>
            <a:ext cx="4851400" cy="1000542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686607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" y="361950"/>
            <a:ext cx="4246563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" y="361950"/>
            <a:ext cx="4246563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object 2"/>
          <p:cNvGrpSpPr>
            <a:grpSpLocks noChangeAspect="1"/>
          </p:cNvGrpSpPr>
          <p:nvPr userDrawn="1"/>
        </p:nvGrpSpPr>
        <p:grpSpPr bwMode="auto">
          <a:xfrm>
            <a:off x="395288" y="323850"/>
            <a:ext cx="11472862" cy="6226175"/>
            <a:chOff x="650013" y="533549"/>
            <a:chExt cx="18900406" cy="10257608"/>
          </a:xfrm>
        </p:grpSpPr>
        <p:sp>
          <p:nvSpPr>
            <p:cNvPr id="9" name="object 12"/>
            <p:cNvSpPr>
              <a:spLocks/>
            </p:cNvSpPr>
            <p:nvPr/>
          </p:nvSpPr>
          <p:spPr bwMode="auto">
            <a:xfrm>
              <a:off x="17252354" y="10462862"/>
              <a:ext cx="2298065" cy="328295"/>
            </a:xfrm>
            <a:custGeom>
              <a:avLst/>
              <a:gdLst>
                <a:gd name="T0" fmla="*/ 628980 w 2298065"/>
                <a:gd name="T1" fmla="*/ 10820 h 328295"/>
                <a:gd name="T2" fmla="*/ 339204 w 2298065"/>
                <a:gd name="T3" fmla="*/ 114350 h 328295"/>
                <a:gd name="T4" fmla="*/ 138633 w 2298065"/>
                <a:gd name="T5" fmla="*/ 10756 h 328295"/>
                <a:gd name="T6" fmla="*/ 249326 w 2298065"/>
                <a:gd name="T7" fmla="*/ 317677 h 328295"/>
                <a:gd name="T8" fmla="*/ 547230 w 2298065"/>
                <a:gd name="T9" fmla="*/ 195211 h 328295"/>
                <a:gd name="T10" fmla="*/ 744550 w 2298065"/>
                <a:gd name="T11" fmla="*/ 317576 h 328295"/>
                <a:gd name="T12" fmla="*/ 1671866 w 2298065"/>
                <a:gd name="T13" fmla="*/ 115125 h 328295"/>
                <a:gd name="T14" fmla="*/ 1586623 w 2298065"/>
                <a:gd name="T15" fmla="*/ 28270 h 328295"/>
                <a:gd name="T16" fmla="*/ 1468272 w 2298065"/>
                <a:gd name="T17" fmla="*/ 6934 h 328295"/>
                <a:gd name="T18" fmla="*/ 1360385 w 2298065"/>
                <a:gd name="T19" fmla="*/ 0 h 328295"/>
                <a:gd name="T20" fmla="*/ 1253464 w 2298065"/>
                <a:gd name="T21" fmla="*/ 2781 h 328295"/>
                <a:gd name="T22" fmla="*/ 1150277 w 2298065"/>
                <a:gd name="T23" fmla="*/ 16344 h 328295"/>
                <a:gd name="T24" fmla="*/ 1053604 w 2298065"/>
                <a:gd name="T25" fmla="*/ 41770 h 328295"/>
                <a:gd name="T26" fmla="*/ 966203 w 2298065"/>
                <a:gd name="T27" fmla="*/ 80111 h 328295"/>
                <a:gd name="T28" fmla="*/ 892060 w 2298065"/>
                <a:gd name="T29" fmla="*/ 142557 h 328295"/>
                <a:gd name="T30" fmla="*/ 886536 w 2298065"/>
                <a:gd name="T31" fmla="*/ 241058 h 328295"/>
                <a:gd name="T32" fmla="*/ 956894 w 2298065"/>
                <a:gd name="T33" fmla="*/ 292912 h 328295"/>
                <a:gd name="T34" fmla="*/ 1037259 w 2298065"/>
                <a:gd name="T35" fmla="*/ 314604 h 328295"/>
                <a:gd name="T36" fmla="*/ 1138897 w 2298065"/>
                <a:gd name="T37" fmla="*/ 325970 h 328295"/>
                <a:gd name="T38" fmla="*/ 1250696 w 2298065"/>
                <a:gd name="T39" fmla="*/ 327469 h 328295"/>
                <a:gd name="T40" fmla="*/ 1361554 w 2298065"/>
                <a:gd name="T41" fmla="*/ 319570 h 328295"/>
                <a:gd name="T42" fmla="*/ 1468247 w 2298065"/>
                <a:gd name="T43" fmla="*/ 300545 h 328295"/>
                <a:gd name="T44" fmla="*/ 1560195 w 2298065"/>
                <a:gd name="T45" fmla="*/ 266077 h 328295"/>
                <a:gd name="T46" fmla="*/ 1624787 w 2298065"/>
                <a:gd name="T47" fmla="*/ 216725 h 328295"/>
                <a:gd name="T48" fmla="*/ 1358595 w 2298065"/>
                <a:gd name="T49" fmla="*/ 232448 h 328295"/>
                <a:gd name="T50" fmla="*/ 1298575 w 2298065"/>
                <a:gd name="T51" fmla="*/ 250596 h 328295"/>
                <a:gd name="T52" fmla="*/ 1196517 w 2298065"/>
                <a:gd name="T53" fmla="*/ 248881 h 328295"/>
                <a:gd name="T54" fmla="*/ 1131112 w 2298065"/>
                <a:gd name="T55" fmla="*/ 217220 h 328295"/>
                <a:gd name="T56" fmla="*/ 1134732 w 2298065"/>
                <a:gd name="T57" fmla="*/ 165963 h 328295"/>
                <a:gd name="T58" fmla="*/ 1199845 w 2298065"/>
                <a:gd name="T59" fmla="*/ 101866 h 328295"/>
                <a:gd name="T60" fmla="*/ 1311313 w 2298065"/>
                <a:gd name="T61" fmla="*/ 77622 h 328295"/>
                <a:gd name="T62" fmla="*/ 1392974 w 2298065"/>
                <a:gd name="T63" fmla="*/ 86791 h 328295"/>
                <a:gd name="T64" fmla="*/ 1436014 w 2298065"/>
                <a:gd name="T65" fmla="*/ 115125 h 328295"/>
                <a:gd name="T66" fmla="*/ 2297785 w 2298065"/>
                <a:gd name="T67" fmla="*/ 244348 h 328295"/>
                <a:gd name="T68" fmla="*/ 2048548 w 2298065"/>
                <a:gd name="T69" fmla="*/ 10769 h 328295"/>
                <a:gd name="T70" fmla="*/ 1655724 w 2298065"/>
                <a:gd name="T71" fmla="*/ 317436 h 328295"/>
                <a:gd name="T72" fmla="*/ 2297785 w 2298065"/>
                <a:gd name="T73" fmla="*/ 244348 h 328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98065" h="328295">
                  <a:moveTo>
                    <a:pt x="883043" y="10820"/>
                  </a:moveTo>
                  <a:lnTo>
                    <a:pt x="628980" y="10820"/>
                  </a:lnTo>
                  <a:lnTo>
                    <a:pt x="583298" y="114350"/>
                  </a:lnTo>
                  <a:lnTo>
                    <a:pt x="339204" y="114350"/>
                  </a:lnTo>
                  <a:lnTo>
                    <a:pt x="385330" y="10820"/>
                  </a:lnTo>
                  <a:lnTo>
                    <a:pt x="138633" y="10756"/>
                  </a:lnTo>
                  <a:lnTo>
                    <a:pt x="0" y="317677"/>
                  </a:lnTo>
                  <a:lnTo>
                    <a:pt x="249326" y="317677"/>
                  </a:lnTo>
                  <a:lnTo>
                    <a:pt x="302806" y="195211"/>
                  </a:lnTo>
                  <a:lnTo>
                    <a:pt x="547230" y="195211"/>
                  </a:lnTo>
                  <a:lnTo>
                    <a:pt x="492379" y="317576"/>
                  </a:lnTo>
                  <a:lnTo>
                    <a:pt x="744550" y="317576"/>
                  </a:lnTo>
                  <a:lnTo>
                    <a:pt x="883043" y="10820"/>
                  </a:lnTo>
                  <a:close/>
                </a:path>
                <a:path w="2298065" h="328295">
                  <a:moveTo>
                    <a:pt x="1671866" y="115125"/>
                  </a:moveTo>
                  <a:lnTo>
                    <a:pt x="1633258" y="50406"/>
                  </a:lnTo>
                  <a:lnTo>
                    <a:pt x="1586623" y="28270"/>
                  </a:lnTo>
                  <a:lnTo>
                    <a:pt x="1521726" y="13703"/>
                  </a:lnTo>
                  <a:lnTo>
                    <a:pt x="1468272" y="6934"/>
                  </a:lnTo>
                  <a:lnTo>
                    <a:pt x="1414386" y="2311"/>
                  </a:lnTo>
                  <a:lnTo>
                    <a:pt x="1360385" y="0"/>
                  </a:lnTo>
                  <a:lnTo>
                    <a:pt x="1306626" y="114"/>
                  </a:lnTo>
                  <a:lnTo>
                    <a:pt x="1253464" y="2781"/>
                  </a:lnTo>
                  <a:lnTo>
                    <a:pt x="1201229" y="8153"/>
                  </a:lnTo>
                  <a:lnTo>
                    <a:pt x="1150277" y="16344"/>
                  </a:lnTo>
                  <a:lnTo>
                    <a:pt x="1100950" y="27508"/>
                  </a:lnTo>
                  <a:lnTo>
                    <a:pt x="1053604" y="41770"/>
                  </a:lnTo>
                  <a:lnTo>
                    <a:pt x="1008570" y="59258"/>
                  </a:lnTo>
                  <a:lnTo>
                    <a:pt x="966203" y="80111"/>
                  </a:lnTo>
                  <a:lnTo>
                    <a:pt x="922299" y="110045"/>
                  </a:lnTo>
                  <a:lnTo>
                    <a:pt x="892060" y="142557"/>
                  </a:lnTo>
                  <a:lnTo>
                    <a:pt x="873874" y="209537"/>
                  </a:lnTo>
                  <a:lnTo>
                    <a:pt x="886536" y="241058"/>
                  </a:lnTo>
                  <a:lnTo>
                    <a:pt x="914107" y="269341"/>
                  </a:lnTo>
                  <a:lnTo>
                    <a:pt x="956894" y="292912"/>
                  </a:lnTo>
                  <a:lnTo>
                    <a:pt x="993724" y="305079"/>
                  </a:lnTo>
                  <a:lnTo>
                    <a:pt x="1037259" y="314604"/>
                  </a:lnTo>
                  <a:lnTo>
                    <a:pt x="1086116" y="321551"/>
                  </a:lnTo>
                  <a:lnTo>
                    <a:pt x="1138897" y="325970"/>
                  </a:lnTo>
                  <a:lnTo>
                    <a:pt x="1194219" y="327926"/>
                  </a:lnTo>
                  <a:lnTo>
                    <a:pt x="1250696" y="327469"/>
                  </a:lnTo>
                  <a:lnTo>
                    <a:pt x="1306931" y="324675"/>
                  </a:lnTo>
                  <a:lnTo>
                    <a:pt x="1361554" y="319570"/>
                  </a:lnTo>
                  <a:lnTo>
                    <a:pt x="1413179" y="312242"/>
                  </a:lnTo>
                  <a:lnTo>
                    <a:pt x="1468247" y="300545"/>
                  </a:lnTo>
                  <a:lnTo>
                    <a:pt x="1517408" y="285165"/>
                  </a:lnTo>
                  <a:lnTo>
                    <a:pt x="1560195" y="266077"/>
                  </a:lnTo>
                  <a:lnTo>
                    <a:pt x="1596136" y="243268"/>
                  </a:lnTo>
                  <a:lnTo>
                    <a:pt x="1624787" y="216725"/>
                  </a:lnTo>
                  <a:lnTo>
                    <a:pt x="1383766" y="216725"/>
                  </a:lnTo>
                  <a:lnTo>
                    <a:pt x="1358595" y="232448"/>
                  </a:lnTo>
                  <a:lnTo>
                    <a:pt x="1330121" y="243725"/>
                  </a:lnTo>
                  <a:lnTo>
                    <a:pt x="1298575" y="250596"/>
                  </a:lnTo>
                  <a:lnTo>
                    <a:pt x="1264208" y="253060"/>
                  </a:lnTo>
                  <a:lnTo>
                    <a:pt x="1196517" y="248881"/>
                  </a:lnTo>
                  <a:lnTo>
                    <a:pt x="1153375" y="236359"/>
                  </a:lnTo>
                  <a:lnTo>
                    <a:pt x="1131112" y="217220"/>
                  </a:lnTo>
                  <a:lnTo>
                    <a:pt x="1126121" y="193192"/>
                  </a:lnTo>
                  <a:lnTo>
                    <a:pt x="1134732" y="165963"/>
                  </a:lnTo>
                  <a:lnTo>
                    <a:pt x="1161491" y="129044"/>
                  </a:lnTo>
                  <a:lnTo>
                    <a:pt x="1199845" y="101866"/>
                  </a:lnTo>
                  <a:lnTo>
                    <a:pt x="1249768" y="84658"/>
                  </a:lnTo>
                  <a:lnTo>
                    <a:pt x="1311313" y="77622"/>
                  </a:lnTo>
                  <a:lnTo>
                    <a:pt x="1357909" y="79375"/>
                  </a:lnTo>
                  <a:lnTo>
                    <a:pt x="1392974" y="86791"/>
                  </a:lnTo>
                  <a:lnTo>
                    <a:pt x="1418386" y="98996"/>
                  </a:lnTo>
                  <a:lnTo>
                    <a:pt x="1436014" y="115125"/>
                  </a:lnTo>
                  <a:lnTo>
                    <a:pt x="1671866" y="115125"/>
                  </a:lnTo>
                  <a:close/>
                </a:path>
                <a:path w="2298065" h="328295">
                  <a:moveTo>
                    <a:pt x="2297785" y="244348"/>
                  </a:moveTo>
                  <a:lnTo>
                    <a:pt x="1943506" y="244348"/>
                  </a:lnTo>
                  <a:lnTo>
                    <a:pt x="2048548" y="10769"/>
                  </a:lnTo>
                  <a:lnTo>
                    <a:pt x="1792973" y="10769"/>
                  </a:lnTo>
                  <a:lnTo>
                    <a:pt x="1655724" y="317436"/>
                  </a:lnTo>
                  <a:lnTo>
                    <a:pt x="2264841" y="317436"/>
                  </a:lnTo>
                  <a:lnTo>
                    <a:pt x="2297785" y="2443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pic>
          <p:nvPicPr>
            <p:cNvPr id="10" name="object 1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0013" y="533549"/>
              <a:ext cx="6592804" cy="7325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B210E4AB-E260-EB0B-6BB5-ADDC6CF30F35}"/>
              </a:ext>
            </a:extLst>
          </p:cNvPr>
          <p:cNvSpPr/>
          <p:nvPr userDrawn="1"/>
        </p:nvSpPr>
        <p:spPr>
          <a:xfrm>
            <a:off x="185738" y="6550025"/>
            <a:ext cx="1978025" cy="307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381000" y="6388100"/>
            <a:ext cx="2506663" cy="20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>
                <a:solidFill>
                  <a:srgbClr val="000000"/>
                </a:solidFill>
                <a:cs typeface="Arial" panose="020B0604020202020204" pitchFamily="34" charset="0"/>
              </a:rPr>
              <a:t>Copyright © 2022 HCL Technologies | Confidential</a:t>
            </a:r>
          </a:p>
        </p:txBody>
      </p:sp>
      <p:sp>
        <p:nvSpPr>
          <p:cNvPr id="15" name="object 4"/>
          <p:cNvSpPr>
            <a:spLocks/>
          </p:cNvSpPr>
          <p:nvPr userDrawn="1"/>
        </p:nvSpPr>
        <p:spPr bwMode="auto">
          <a:xfrm>
            <a:off x="10463213" y="6332538"/>
            <a:ext cx="1392237" cy="200025"/>
          </a:xfrm>
          <a:custGeom>
            <a:avLst/>
            <a:gdLst>
              <a:gd name="T0" fmla="*/ 628980 w 2298065"/>
              <a:gd name="T1" fmla="*/ 10807 h 328295"/>
              <a:gd name="T2" fmla="*/ 339217 w 2298065"/>
              <a:gd name="T3" fmla="*/ 114350 h 328295"/>
              <a:gd name="T4" fmla="*/ 138633 w 2298065"/>
              <a:gd name="T5" fmla="*/ 10756 h 328295"/>
              <a:gd name="T6" fmla="*/ 249339 w 2298065"/>
              <a:gd name="T7" fmla="*/ 317677 h 328295"/>
              <a:gd name="T8" fmla="*/ 547243 w 2298065"/>
              <a:gd name="T9" fmla="*/ 195211 h 328295"/>
              <a:gd name="T10" fmla="*/ 744562 w 2298065"/>
              <a:gd name="T11" fmla="*/ 317576 h 328295"/>
              <a:gd name="T12" fmla="*/ 1671866 w 2298065"/>
              <a:gd name="T13" fmla="*/ 115125 h 328295"/>
              <a:gd name="T14" fmla="*/ 1586636 w 2298065"/>
              <a:gd name="T15" fmla="*/ 28282 h 328295"/>
              <a:gd name="T16" fmla="*/ 1468285 w 2298065"/>
              <a:gd name="T17" fmla="*/ 6934 h 328295"/>
              <a:gd name="T18" fmla="*/ 1360398 w 2298065"/>
              <a:gd name="T19" fmla="*/ 0 h 328295"/>
              <a:gd name="T20" fmla="*/ 1253477 w 2298065"/>
              <a:gd name="T21" fmla="*/ 2781 h 328295"/>
              <a:gd name="T22" fmla="*/ 1150289 w 2298065"/>
              <a:gd name="T23" fmla="*/ 16344 h 328295"/>
              <a:gd name="T24" fmla="*/ 1053617 w 2298065"/>
              <a:gd name="T25" fmla="*/ 41770 h 328295"/>
              <a:gd name="T26" fmla="*/ 966228 w 2298065"/>
              <a:gd name="T27" fmla="*/ 80111 h 328295"/>
              <a:gd name="T28" fmla="*/ 892086 w 2298065"/>
              <a:gd name="T29" fmla="*/ 142557 h 328295"/>
              <a:gd name="T30" fmla="*/ 886548 w 2298065"/>
              <a:gd name="T31" fmla="*/ 241071 h 328295"/>
              <a:gd name="T32" fmla="*/ 956906 w 2298065"/>
              <a:gd name="T33" fmla="*/ 292912 h 328295"/>
              <a:gd name="T34" fmla="*/ 1037272 w 2298065"/>
              <a:gd name="T35" fmla="*/ 314604 h 328295"/>
              <a:gd name="T36" fmla="*/ 1138910 w 2298065"/>
              <a:gd name="T37" fmla="*/ 325970 h 328295"/>
              <a:gd name="T38" fmla="*/ 1250696 w 2298065"/>
              <a:gd name="T39" fmla="*/ 327469 h 328295"/>
              <a:gd name="T40" fmla="*/ 1361567 w 2298065"/>
              <a:gd name="T41" fmla="*/ 319582 h 328295"/>
              <a:gd name="T42" fmla="*/ 1468259 w 2298065"/>
              <a:gd name="T43" fmla="*/ 300545 h 328295"/>
              <a:gd name="T44" fmla="*/ 1560207 w 2298065"/>
              <a:gd name="T45" fmla="*/ 266077 h 328295"/>
              <a:gd name="T46" fmla="*/ 1624799 w 2298065"/>
              <a:gd name="T47" fmla="*/ 216725 h 328295"/>
              <a:gd name="T48" fmla="*/ 1358607 w 2298065"/>
              <a:gd name="T49" fmla="*/ 232448 h 328295"/>
              <a:gd name="T50" fmla="*/ 1298587 w 2298065"/>
              <a:gd name="T51" fmla="*/ 250596 h 328295"/>
              <a:gd name="T52" fmla="*/ 1196530 w 2298065"/>
              <a:gd name="T53" fmla="*/ 248881 h 328295"/>
              <a:gd name="T54" fmla="*/ 1131125 w 2298065"/>
              <a:gd name="T55" fmla="*/ 217220 h 328295"/>
              <a:gd name="T56" fmla="*/ 1134732 w 2298065"/>
              <a:gd name="T57" fmla="*/ 165950 h 328295"/>
              <a:gd name="T58" fmla="*/ 1199845 w 2298065"/>
              <a:gd name="T59" fmla="*/ 101866 h 328295"/>
              <a:gd name="T60" fmla="*/ 1311325 w 2298065"/>
              <a:gd name="T61" fmla="*/ 77622 h 328295"/>
              <a:gd name="T62" fmla="*/ 1392986 w 2298065"/>
              <a:gd name="T63" fmla="*/ 86791 h 328295"/>
              <a:gd name="T64" fmla="*/ 1436027 w 2298065"/>
              <a:gd name="T65" fmla="*/ 115125 h 328295"/>
              <a:gd name="T66" fmla="*/ 2297798 w 2298065"/>
              <a:gd name="T67" fmla="*/ 244348 h 328295"/>
              <a:gd name="T68" fmla="*/ 2048560 w 2298065"/>
              <a:gd name="T69" fmla="*/ 10769 h 328295"/>
              <a:gd name="T70" fmla="*/ 1655737 w 2298065"/>
              <a:gd name="T71" fmla="*/ 317436 h 328295"/>
              <a:gd name="T72" fmla="*/ 2297798 w 2298065"/>
              <a:gd name="T73" fmla="*/ 244348 h 328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298065" h="328295">
                <a:moveTo>
                  <a:pt x="883056" y="10807"/>
                </a:moveTo>
                <a:lnTo>
                  <a:pt x="628980" y="10807"/>
                </a:lnTo>
                <a:lnTo>
                  <a:pt x="583311" y="114350"/>
                </a:lnTo>
                <a:lnTo>
                  <a:pt x="339217" y="114350"/>
                </a:lnTo>
                <a:lnTo>
                  <a:pt x="385343" y="10807"/>
                </a:lnTo>
                <a:lnTo>
                  <a:pt x="138633" y="10756"/>
                </a:lnTo>
                <a:lnTo>
                  <a:pt x="0" y="317677"/>
                </a:lnTo>
                <a:lnTo>
                  <a:pt x="249339" y="317677"/>
                </a:lnTo>
                <a:lnTo>
                  <a:pt x="302818" y="195211"/>
                </a:lnTo>
                <a:lnTo>
                  <a:pt x="547243" y="195211"/>
                </a:lnTo>
                <a:lnTo>
                  <a:pt x="492391" y="317576"/>
                </a:lnTo>
                <a:lnTo>
                  <a:pt x="744562" y="317576"/>
                </a:lnTo>
                <a:lnTo>
                  <a:pt x="883056" y="10807"/>
                </a:lnTo>
                <a:close/>
              </a:path>
              <a:path w="2298065" h="328295">
                <a:moveTo>
                  <a:pt x="1671866" y="115125"/>
                </a:moveTo>
                <a:lnTo>
                  <a:pt x="1633270" y="50406"/>
                </a:lnTo>
                <a:lnTo>
                  <a:pt x="1586636" y="28282"/>
                </a:lnTo>
                <a:lnTo>
                  <a:pt x="1521739" y="13703"/>
                </a:lnTo>
                <a:lnTo>
                  <a:pt x="1468285" y="6934"/>
                </a:lnTo>
                <a:lnTo>
                  <a:pt x="1414399" y="2324"/>
                </a:lnTo>
                <a:lnTo>
                  <a:pt x="1360398" y="0"/>
                </a:lnTo>
                <a:lnTo>
                  <a:pt x="1306639" y="114"/>
                </a:lnTo>
                <a:lnTo>
                  <a:pt x="1253477" y="2781"/>
                </a:lnTo>
                <a:lnTo>
                  <a:pt x="1201242" y="8153"/>
                </a:lnTo>
                <a:lnTo>
                  <a:pt x="1150289" y="16344"/>
                </a:lnTo>
                <a:lnTo>
                  <a:pt x="1100975" y="27508"/>
                </a:lnTo>
                <a:lnTo>
                  <a:pt x="1053617" y="41770"/>
                </a:lnTo>
                <a:lnTo>
                  <a:pt x="1008583" y="59258"/>
                </a:lnTo>
                <a:lnTo>
                  <a:pt x="966228" y="80111"/>
                </a:lnTo>
                <a:lnTo>
                  <a:pt x="922312" y="110045"/>
                </a:lnTo>
                <a:lnTo>
                  <a:pt x="892086" y="142557"/>
                </a:lnTo>
                <a:lnTo>
                  <a:pt x="873887" y="209537"/>
                </a:lnTo>
                <a:lnTo>
                  <a:pt x="886548" y="241071"/>
                </a:lnTo>
                <a:lnTo>
                  <a:pt x="914120" y="269341"/>
                </a:lnTo>
                <a:lnTo>
                  <a:pt x="956906" y="292912"/>
                </a:lnTo>
                <a:lnTo>
                  <a:pt x="993736" y="305079"/>
                </a:lnTo>
                <a:lnTo>
                  <a:pt x="1037272" y="314604"/>
                </a:lnTo>
                <a:lnTo>
                  <a:pt x="1086129" y="321551"/>
                </a:lnTo>
                <a:lnTo>
                  <a:pt x="1138910" y="325970"/>
                </a:lnTo>
                <a:lnTo>
                  <a:pt x="1194219" y="327926"/>
                </a:lnTo>
                <a:lnTo>
                  <a:pt x="1250696" y="327469"/>
                </a:lnTo>
                <a:lnTo>
                  <a:pt x="1306944" y="324675"/>
                </a:lnTo>
                <a:lnTo>
                  <a:pt x="1361567" y="319582"/>
                </a:lnTo>
                <a:lnTo>
                  <a:pt x="1413192" y="312254"/>
                </a:lnTo>
                <a:lnTo>
                  <a:pt x="1468259" y="300545"/>
                </a:lnTo>
                <a:lnTo>
                  <a:pt x="1517421" y="285165"/>
                </a:lnTo>
                <a:lnTo>
                  <a:pt x="1560207" y="266077"/>
                </a:lnTo>
                <a:lnTo>
                  <a:pt x="1596148" y="243268"/>
                </a:lnTo>
                <a:lnTo>
                  <a:pt x="1624799" y="216725"/>
                </a:lnTo>
                <a:lnTo>
                  <a:pt x="1383779" y="216725"/>
                </a:lnTo>
                <a:lnTo>
                  <a:pt x="1358607" y="232448"/>
                </a:lnTo>
                <a:lnTo>
                  <a:pt x="1330134" y="243738"/>
                </a:lnTo>
                <a:lnTo>
                  <a:pt x="1298587" y="250596"/>
                </a:lnTo>
                <a:lnTo>
                  <a:pt x="1264221" y="253072"/>
                </a:lnTo>
                <a:lnTo>
                  <a:pt x="1196530" y="248881"/>
                </a:lnTo>
                <a:lnTo>
                  <a:pt x="1153375" y="236359"/>
                </a:lnTo>
                <a:lnTo>
                  <a:pt x="1131125" y="217220"/>
                </a:lnTo>
                <a:lnTo>
                  <a:pt x="1126121" y="193179"/>
                </a:lnTo>
                <a:lnTo>
                  <a:pt x="1134732" y="165950"/>
                </a:lnTo>
                <a:lnTo>
                  <a:pt x="1161503" y="129044"/>
                </a:lnTo>
                <a:lnTo>
                  <a:pt x="1199845" y="101866"/>
                </a:lnTo>
                <a:lnTo>
                  <a:pt x="1249781" y="84658"/>
                </a:lnTo>
                <a:lnTo>
                  <a:pt x="1311325" y="77622"/>
                </a:lnTo>
                <a:lnTo>
                  <a:pt x="1357922" y="79375"/>
                </a:lnTo>
                <a:lnTo>
                  <a:pt x="1392986" y="86791"/>
                </a:lnTo>
                <a:lnTo>
                  <a:pt x="1418399" y="98996"/>
                </a:lnTo>
                <a:lnTo>
                  <a:pt x="1436027" y="115125"/>
                </a:lnTo>
                <a:lnTo>
                  <a:pt x="1671866" y="115125"/>
                </a:lnTo>
                <a:close/>
              </a:path>
              <a:path w="2298065" h="328295">
                <a:moveTo>
                  <a:pt x="2297798" y="244348"/>
                </a:moveTo>
                <a:lnTo>
                  <a:pt x="1943519" y="244348"/>
                </a:lnTo>
                <a:lnTo>
                  <a:pt x="2048560" y="10769"/>
                </a:lnTo>
                <a:lnTo>
                  <a:pt x="1792986" y="10769"/>
                </a:lnTo>
                <a:lnTo>
                  <a:pt x="1655737" y="317436"/>
                </a:lnTo>
                <a:lnTo>
                  <a:pt x="2264854" y="317436"/>
                </a:lnTo>
                <a:lnTo>
                  <a:pt x="2297798" y="24434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7D4BEC6-4E25-C22F-C673-6A2B0DFB4F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15792" y="0"/>
            <a:ext cx="5276208" cy="6858000"/>
          </a:xfrm>
          <a:prstGeom prst="roundRect">
            <a:avLst>
              <a:gd name="adj" fmla="val 780"/>
            </a:avLst>
          </a:prstGeom>
          <a:noFill/>
        </p:spPr>
        <p:txBody>
          <a:bodyPr rtlCol="0">
            <a:normAutofit/>
          </a:bodyPr>
          <a:lstStyle>
            <a:lvl1pPr>
              <a:defRPr sz="1100"/>
            </a:lvl1pPr>
          </a:lstStyle>
          <a:p>
            <a:pPr lvl="0"/>
            <a:endParaRPr lang="en-US" noProof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3BCCAC7-54BA-D2B2-3FBA-B16E1E9918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1000" y="1885478"/>
            <a:ext cx="6578600" cy="1412875"/>
          </a:xfrm>
        </p:spPr>
        <p:txBody>
          <a:bodyPr lIns="0" anchor="b">
            <a:noAutofit/>
          </a:bodyPr>
          <a:lstStyle>
            <a:lvl1pPr marL="0" indent="0">
              <a:lnSpc>
                <a:spcPts val="4960"/>
              </a:lnSpc>
              <a:buNone/>
              <a:defRPr sz="48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DCA01844-0B7F-60D3-FDC8-4EFA4E6BEB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1000" y="3511079"/>
            <a:ext cx="6578600" cy="1000542"/>
          </a:xfrm>
        </p:spPr>
        <p:txBody>
          <a:bodyPr lIns="0">
            <a:noAutofit/>
          </a:bodyPr>
          <a:lstStyle>
            <a:lvl1pPr marL="0" indent="0">
              <a:buNone/>
              <a:defRPr sz="30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72DEFAEB-09CD-513C-0505-BC3F6FB74A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4930805"/>
            <a:ext cx="4851400" cy="1000542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055708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" y="361950"/>
            <a:ext cx="4246563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" y="361950"/>
            <a:ext cx="4246563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210E4AB-E260-EB0B-6BB5-ADDC6CF30F35}"/>
              </a:ext>
            </a:extLst>
          </p:cNvPr>
          <p:cNvSpPr/>
          <p:nvPr userDrawn="1"/>
        </p:nvSpPr>
        <p:spPr>
          <a:xfrm>
            <a:off x="185738" y="6550025"/>
            <a:ext cx="1978025" cy="307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auto">
          <a:xfrm>
            <a:off x="381000" y="6388100"/>
            <a:ext cx="2506663" cy="20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>
                <a:solidFill>
                  <a:srgbClr val="000000"/>
                </a:solidFill>
                <a:cs typeface="Arial" panose="020B0604020202020204" pitchFamily="34" charset="0"/>
              </a:rPr>
              <a:t>Copyright © 2022 HCL Technologies | Confidential</a:t>
            </a:r>
          </a:p>
        </p:txBody>
      </p:sp>
      <p:sp>
        <p:nvSpPr>
          <p:cNvPr id="10" name="object 4"/>
          <p:cNvSpPr>
            <a:spLocks/>
          </p:cNvSpPr>
          <p:nvPr userDrawn="1"/>
        </p:nvSpPr>
        <p:spPr bwMode="auto">
          <a:xfrm>
            <a:off x="10463213" y="6332538"/>
            <a:ext cx="1392237" cy="200025"/>
          </a:xfrm>
          <a:custGeom>
            <a:avLst/>
            <a:gdLst>
              <a:gd name="T0" fmla="*/ 628980 w 2298065"/>
              <a:gd name="T1" fmla="*/ 10807 h 328295"/>
              <a:gd name="T2" fmla="*/ 339217 w 2298065"/>
              <a:gd name="T3" fmla="*/ 114350 h 328295"/>
              <a:gd name="T4" fmla="*/ 138633 w 2298065"/>
              <a:gd name="T5" fmla="*/ 10756 h 328295"/>
              <a:gd name="T6" fmla="*/ 249339 w 2298065"/>
              <a:gd name="T7" fmla="*/ 317677 h 328295"/>
              <a:gd name="T8" fmla="*/ 547243 w 2298065"/>
              <a:gd name="T9" fmla="*/ 195211 h 328295"/>
              <a:gd name="T10" fmla="*/ 744562 w 2298065"/>
              <a:gd name="T11" fmla="*/ 317576 h 328295"/>
              <a:gd name="T12" fmla="*/ 1671866 w 2298065"/>
              <a:gd name="T13" fmla="*/ 115125 h 328295"/>
              <a:gd name="T14" fmla="*/ 1586636 w 2298065"/>
              <a:gd name="T15" fmla="*/ 28282 h 328295"/>
              <a:gd name="T16" fmla="*/ 1468285 w 2298065"/>
              <a:gd name="T17" fmla="*/ 6934 h 328295"/>
              <a:gd name="T18" fmla="*/ 1360398 w 2298065"/>
              <a:gd name="T19" fmla="*/ 0 h 328295"/>
              <a:gd name="T20" fmla="*/ 1253477 w 2298065"/>
              <a:gd name="T21" fmla="*/ 2781 h 328295"/>
              <a:gd name="T22" fmla="*/ 1150289 w 2298065"/>
              <a:gd name="T23" fmla="*/ 16344 h 328295"/>
              <a:gd name="T24" fmla="*/ 1053617 w 2298065"/>
              <a:gd name="T25" fmla="*/ 41770 h 328295"/>
              <a:gd name="T26" fmla="*/ 966228 w 2298065"/>
              <a:gd name="T27" fmla="*/ 80111 h 328295"/>
              <a:gd name="T28" fmla="*/ 892086 w 2298065"/>
              <a:gd name="T29" fmla="*/ 142557 h 328295"/>
              <a:gd name="T30" fmla="*/ 886548 w 2298065"/>
              <a:gd name="T31" fmla="*/ 241071 h 328295"/>
              <a:gd name="T32" fmla="*/ 956906 w 2298065"/>
              <a:gd name="T33" fmla="*/ 292912 h 328295"/>
              <a:gd name="T34" fmla="*/ 1037272 w 2298065"/>
              <a:gd name="T35" fmla="*/ 314604 h 328295"/>
              <a:gd name="T36" fmla="*/ 1138910 w 2298065"/>
              <a:gd name="T37" fmla="*/ 325970 h 328295"/>
              <a:gd name="T38" fmla="*/ 1250696 w 2298065"/>
              <a:gd name="T39" fmla="*/ 327469 h 328295"/>
              <a:gd name="T40" fmla="*/ 1361567 w 2298065"/>
              <a:gd name="T41" fmla="*/ 319582 h 328295"/>
              <a:gd name="T42" fmla="*/ 1468259 w 2298065"/>
              <a:gd name="T43" fmla="*/ 300545 h 328295"/>
              <a:gd name="T44" fmla="*/ 1560207 w 2298065"/>
              <a:gd name="T45" fmla="*/ 266077 h 328295"/>
              <a:gd name="T46" fmla="*/ 1624799 w 2298065"/>
              <a:gd name="T47" fmla="*/ 216725 h 328295"/>
              <a:gd name="T48" fmla="*/ 1358607 w 2298065"/>
              <a:gd name="T49" fmla="*/ 232448 h 328295"/>
              <a:gd name="T50" fmla="*/ 1298587 w 2298065"/>
              <a:gd name="T51" fmla="*/ 250596 h 328295"/>
              <a:gd name="T52" fmla="*/ 1196530 w 2298065"/>
              <a:gd name="T53" fmla="*/ 248881 h 328295"/>
              <a:gd name="T54" fmla="*/ 1131125 w 2298065"/>
              <a:gd name="T55" fmla="*/ 217220 h 328295"/>
              <a:gd name="T56" fmla="*/ 1134732 w 2298065"/>
              <a:gd name="T57" fmla="*/ 165950 h 328295"/>
              <a:gd name="T58" fmla="*/ 1199845 w 2298065"/>
              <a:gd name="T59" fmla="*/ 101866 h 328295"/>
              <a:gd name="T60" fmla="*/ 1311325 w 2298065"/>
              <a:gd name="T61" fmla="*/ 77622 h 328295"/>
              <a:gd name="T62" fmla="*/ 1392986 w 2298065"/>
              <a:gd name="T63" fmla="*/ 86791 h 328295"/>
              <a:gd name="T64" fmla="*/ 1436027 w 2298065"/>
              <a:gd name="T65" fmla="*/ 115125 h 328295"/>
              <a:gd name="T66" fmla="*/ 2297798 w 2298065"/>
              <a:gd name="T67" fmla="*/ 244348 h 328295"/>
              <a:gd name="T68" fmla="*/ 2048560 w 2298065"/>
              <a:gd name="T69" fmla="*/ 10769 h 328295"/>
              <a:gd name="T70" fmla="*/ 1655737 w 2298065"/>
              <a:gd name="T71" fmla="*/ 317436 h 328295"/>
              <a:gd name="T72" fmla="*/ 2297798 w 2298065"/>
              <a:gd name="T73" fmla="*/ 244348 h 328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298065" h="328295">
                <a:moveTo>
                  <a:pt x="883056" y="10807"/>
                </a:moveTo>
                <a:lnTo>
                  <a:pt x="628980" y="10807"/>
                </a:lnTo>
                <a:lnTo>
                  <a:pt x="583311" y="114350"/>
                </a:lnTo>
                <a:lnTo>
                  <a:pt x="339217" y="114350"/>
                </a:lnTo>
                <a:lnTo>
                  <a:pt x="385343" y="10807"/>
                </a:lnTo>
                <a:lnTo>
                  <a:pt x="138633" y="10756"/>
                </a:lnTo>
                <a:lnTo>
                  <a:pt x="0" y="317677"/>
                </a:lnTo>
                <a:lnTo>
                  <a:pt x="249339" y="317677"/>
                </a:lnTo>
                <a:lnTo>
                  <a:pt x="302818" y="195211"/>
                </a:lnTo>
                <a:lnTo>
                  <a:pt x="547243" y="195211"/>
                </a:lnTo>
                <a:lnTo>
                  <a:pt x="492391" y="317576"/>
                </a:lnTo>
                <a:lnTo>
                  <a:pt x="744562" y="317576"/>
                </a:lnTo>
                <a:lnTo>
                  <a:pt x="883056" y="10807"/>
                </a:lnTo>
                <a:close/>
              </a:path>
              <a:path w="2298065" h="328295">
                <a:moveTo>
                  <a:pt x="1671866" y="115125"/>
                </a:moveTo>
                <a:lnTo>
                  <a:pt x="1633270" y="50406"/>
                </a:lnTo>
                <a:lnTo>
                  <a:pt x="1586636" y="28282"/>
                </a:lnTo>
                <a:lnTo>
                  <a:pt x="1521739" y="13703"/>
                </a:lnTo>
                <a:lnTo>
                  <a:pt x="1468285" y="6934"/>
                </a:lnTo>
                <a:lnTo>
                  <a:pt x="1414399" y="2324"/>
                </a:lnTo>
                <a:lnTo>
                  <a:pt x="1360398" y="0"/>
                </a:lnTo>
                <a:lnTo>
                  <a:pt x="1306639" y="114"/>
                </a:lnTo>
                <a:lnTo>
                  <a:pt x="1253477" y="2781"/>
                </a:lnTo>
                <a:lnTo>
                  <a:pt x="1201242" y="8153"/>
                </a:lnTo>
                <a:lnTo>
                  <a:pt x="1150289" y="16344"/>
                </a:lnTo>
                <a:lnTo>
                  <a:pt x="1100975" y="27508"/>
                </a:lnTo>
                <a:lnTo>
                  <a:pt x="1053617" y="41770"/>
                </a:lnTo>
                <a:lnTo>
                  <a:pt x="1008583" y="59258"/>
                </a:lnTo>
                <a:lnTo>
                  <a:pt x="966228" y="80111"/>
                </a:lnTo>
                <a:lnTo>
                  <a:pt x="922312" y="110045"/>
                </a:lnTo>
                <a:lnTo>
                  <a:pt x="892086" y="142557"/>
                </a:lnTo>
                <a:lnTo>
                  <a:pt x="873887" y="209537"/>
                </a:lnTo>
                <a:lnTo>
                  <a:pt x="886548" y="241071"/>
                </a:lnTo>
                <a:lnTo>
                  <a:pt x="914120" y="269341"/>
                </a:lnTo>
                <a:lnTo>
                  <a:pt x="956906" y="292912"/>
                </a:lnTo>
                <a:lnTo>
                  <a:pt x="993736" y="305079"/>
                </a:lnTo>
                <a:lnTo>
                  <a:pt x="1037272" y="314604"/>
                </a:lnTo>
                <a:lnTo>
                  <a:pt x="1086129" y="321551"/>
                </a:lnTo>
                <a:lnTo>
                  <a:pt x="1138910" y="325970"/>
                </a:lnTo>
                <a:lnTo>
                  <a:pt x="1194219" y="327926"/>
                </a:lnTo>
                <a:lnTo>
                  <a:pt x="1250696" y="327469"/>
                </a:lnTo>
                <a:lnTo>
                  <a:pt x="1306944" y="324675"/>
                </a:lnTo>
                <a:lnTo>
                  <a:pt x="1361567" y="319582"/>
                </a:lnTo>
                <a:lnTo>
                  <a:pt x="1413192" y="312254"/>
                </a:lnTo>
                <a:lnTo>
                  <a:pt x="1468259" y="300545"/>
                </a:lnTo>
                <a:lnTo>
                  <a:pt x="1517421" y="285165"/>
                </a:lnTo>
                <a:lnTo>
                  <a:pt x="1560207" y="266077"/>
                </a:lnTo>
                <a:lnTo>
                  <a:pt x="1596148" y="243268"/>
                </a:lnTo>
                <a:lnTo>
                  <a:pt x="1624799" y="216725"/>
                </a:lnTo>
                <a:lnTo>
                  <a:pt x="1383779" y="216725"/>
                </a:lnTo>
                <a:lnTo>
                  <a:pt x="1358607" y="232448"/>
                </a:lnTo>
                <a:lnTo>
                  <a:pt x="1330134" y="243738"/>
                </a:lnTo>
                <a:lnTo>
                  <a:pt x="1298587" y="250596"/>
                </a:lnTo>
                <a:lnTo>
                  <a:pt x="1264221" y="253072"/>
                </a:lnTo>
                <a:lnTo>
                  <a:pt x="1196530" y="248881"/>
                </a:lnTo>
                <a:lnTo>
                  <a:pt x="1153375" y="236359"/>
                </a:lnTo>
                <a:lnTo>
                  <a:pt x="1131125" y="217220"/>
                </a:lnTo>
                <a:lnTo>
                  <a:pt x="1126121" y="193179"/>
                </a:lnTo>
                <a:lnTo>
                  <a:pt x="1134732" y="165950"/>
                </a:lnTo>
                <a:lnTo>
                  <a:pt x="1161503" y="129044"/>
                </a:lnTo>
                <a:lnTo>
                  <a:pt x="1199845" y="101866"/>
                </a:lnTo>
                <a:lnTo>
                  <a:pt x="1249781" y="84658"/>
                </a:lnTo>
                <a:lnTo>
                  <a:pt x="1311325" y="77622"/>
                </a:lnTo>
                <a:lnTo>
                  <a:pt x="1357922" y="79375"/>
                </a:lnTo>
                <a:lnTo>
                  <a:pt x="1392986" y="86791"/>
                </a:lnTo>
                <a:lnTo>
                  <a:pt x="1418399" y="98996"/>
                </a:lnTo>
                <a:lnTo>
                  <a:pt x="1436027" y="115125"/>
                </a:lnTo>
                <a:lnTo>
                  <a:pt x="1671866" y="115125"/>
                </a:lnTo>
                <a:close/>
              </a:path>
              <a:path w="2298065" h="328295">
                <a:moveTo>
                  <a:pt x="2297798" y="244348"/>
                </a:moveTo>
                <a:lnTo>
                  <a:pt x="1943519" y="244348"/>
                </a:lnTo>
                <a:lnTo>
                  <a:pt x="2048560" y="10769"/>
                </a:lnTo>
                <a:lnTo>
                  <a:pt x="1792986" y="10769"/>
                </a:lnTo>
                <a:lnTo>
                  <a:pt x="1655737" y="317436"/>
                </a:lnTo>
                <a:lnTo>
                  <a:pt x="2264854" y="317436"/>
                </a:lnTo>
                <a:lnTo>
                  <a:pt x="2297798" y="24434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7D4BEC6-4E25-C22F-C673-6A2B0DFB4F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txBody>
          <a:bodyPr rtlCol="0">
            <a:normAutofit/>
          </a:bodyPr>
          <a:lstStyle>
            <a:lvl1pPr>
              <a:defRPr sz="1100"/>
            </a:lvl1pPr>
          </a:lstStyle>
          <a:p>
            <a:pPr lvl="0"/>
            <a:endParaRPr lang="en-US" noProof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3BCCAC7-54BA-D2B2-3FBA-B16E1E9918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1000" y="1885478"/>
            <a:ext cx="6578600" cy="1412875"/>
          </a:xfrm>
        </p:spPr>
        <p:txBody>
          <a:bodyPr lIns="0" anchor="b">
            <a:noAutofit/>
          </a:bodyPr>
          <a:lstStyle>
            <a:lvl1pPr marL="0" indent="0">
              <a:lnSpc>
                <a:spcPts val="4960"/>
              </a:lnSpc>
              <a:buNone/>
              <a:defRPr sz="48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DCA01844-0B7F-60D3-FDC8-4EFA4E6BEB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1000" y="3511079"/>
            <a:ext cx="6578600" cy="1000542"/>
          </a:xfrm>
        </p:spPr>
        <p:txBody>
          <a:bodyPr lIns="0">
            <a:noAutofit/>
          </a:bodyPr>
          <a:lstStyle>
            <a:lvl1pPr marL="0" indent="0">
              <a:buNone/>
              <a:defRPr sz="30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72DEFAEB-09CD-513C-0505-BC3F6FB74A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4930805"/>
            <a:ext cx="4851400" cy="1000542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0091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20688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4"/>
          <p:cNvSpPr txBox="1">
            <a:spLocks noChangeArrowheads="1"/>
          </p:cNvSpPr>
          <p:nvPr userDrawn="1"/>
        </p:nvSpPr>
        <p:spPr bwMode="auto">
          <a:xfrm>
            <a:off x="5467350" y="1376363"/>
            <a:ext cx="360363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500">
                <a:solidFill>
                  <a:srgbClr val="BFBFBF"/>
                </a:solidFill>
                <a:latin typeface="HCLTech Roobert Light" pitchFamily="50" charset="0"/>
                <a:ea typeface="HCLTech Roobert Light" pitchFamily="50" charset="0"/>
                <a:cs typeface="HCLTech Roobert Light" pitchFamily="50" charset="0"/>
              </a:rPr>
              <a:t>1</a:t>
            </a:r>
          </a:p>
        </p:txBody>
      </p:sp>
      <p:sp>
        <p:nvSpPr>
          <p:cNvPr id="11" name="TextBox 6"/>
          <p:cNvSpPr txBox="1">
            <a:spLocks noChangeArrowheads="1"/>
          </p:cNvSpPr>
          <p:nvPr userDrawn="1"/>
        </p:nvSpPr>
        <p:spPr bwMode="auto">
          <a:xfrm>
            <a:off x="5467350" y="2181225"/>
            <a:ext cx="360363" cy="63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500">
                <a:solidFill>
                  <a:srgbClr val="BFBFBF"/>
                </a:solidFill>
                <a:latin typeface="HCLTech Roobert Light" pitchFamily="50" charset="0"/>
                <a:ea typeface="HCLTech Roobert Light" pitchFamily="50" charset="0"/>
                <a:cs typeface="HCLTech Roobert Light" pitchFamily="50" charset="0"/>
              </a:rPr>
              <a:t>2</a:t>
            </a:r>
          </a:p>
        </p:txBody>
      </p:sp>
      <p:sp>
        <p:nvSpPr>
          <p:cNvPr id="12" name="TextBox 7"/>
          <p:cNvSpPr txBox="1">
            <a:spLocks noChangeArrowheads="1"/>
          </p:cNvSpPr>
          <p:nvPr userDrawn="1"/>
        </p:nvSpPr>
        <p:spPr bwMode="auto">
          <a:xfrm>
            <a:off x="5467350" y="2984500"/>
            <a:ext cx="360363" cy="63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500">
                <a:solidFill>
                  <a:srgbClr val="BFBFBF"/>
                </a:solidFill>
                <a:latin typeface="HCLTech Roobert Light" pitchFamily="50" charset="0"/>
                <a:ea typeface="HCLTech Roobert Light" pitchFamily="50" charset="0"/>
                <a:cs typeface="HCLTech Roobert Light" pitchFamily="50" charset="0"/>
              </a:rPr>
              <a:t>3</a:t>
            </a:r>
          </a:p>
        </p:txBody>
      </p:sp>
      <p:sp>
        <p:nvSpPr>
          <p:cNvPr id="13" name="TextBox 8"/>
          <p:cNvSpPr txBox="1">
            <a:spLocks noChangeArrowheads="1"/>
          </p:cNvSpPr>
          <p:nvPr userDrawn="1"/>
        </p:nvSpPr>
        <p:spPr bwMode="auto">
          <a:xfrm>
            <a:off x="5467350" y="3787775"/>
            <a:ext cx="360363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500">
                <a:solidFill>
                  <a:srgbClr val="BFBFBF"/>
                </a:solidFill>
                <a:latin typeface="HCLTech Roobert Light" pitchFamily="50" charset="0"/>
                <a:ea typeface="HCLTech Roobert Light" pitchFamily="50" charset="0"/>
                <a:cs typeface="HCLTech Roobert Light" pitchFamily="50" charset="0"/>
              </a:rPr>
              <a:t>4</a:t>
            </a:r>
          </a:p>
        </p:txBody>
      </p:sp>
      <p:sp>
        <p:nvSpPr>
          <p:cNvPr id="14" name="TextBox 9"/>
          <p:cNvSpPr txBox="1">
            <a:spLocks noChangeArrowheads="1"/>
          </p:cNvSpPr>
          <p:nvPr userDrawn="1"/>
        </p:nvSpPr>
        <p:spPr bwMode="auto">
          <a:xfrm>
            <a:off x="5467350" y="4591050"/>
            <a:ext cx="360363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500">
                <a:solidFill>
                  <a:srgbClr val="BFBFBF"/>
                </a:solidFill>
                <a:latin typeface="HCLTech Roobert Light" pitchFamily="50" charset="0"/>
                <a:ea typeface="HCLTech Roobert Light" pitchFamily="50" charset="0"/>
                <a:cs typeface="HCLTech Roobert Light" pitchFamily="50" charset="0"/>
              </a:rPr>
              <a:t>5</a:t>
            </a:r>
          </a:p>
        </p:txBody>
      </p:sp>
      <p:sp>
        <p:nvSpPr>
          <p:cNvPr id="16" name="TextBox 10"/>
          <p:cNvSpPr txBox="1">
            <a:spLocks noChangeArrowheads="1"/>
          </p:cNvSpPr>
          <p:nvPr userDrawn="1"/>
        </p:nvSpPr>
        <p:spPr bwMode="auto">
          <a:xfrm>
            <a:off x="5467350" y="5395913"/>
            <a:ext cx="360363" cy="630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3500">
                <a:solidFill>
                  <a:srgbClr val="BFBFBF"/>
                </a:solidFill>
                <a:latin typeface="HCLTech Roobert Light" pitchFamily="50" charset="0"/>
                <a:ea typeface="HCLTech Roobert Light" pitchFamily="50" charset="0"/>
                <a:cs typeface="HCLTech Roobert Light" pitchFamily="50" charset="0"/>
              </a:rPr>
              <a:t>6</a:t>
            </a:r>
          </a:p>
        </p:txBody>
      </p:sp>
      <p:graphicFrame>
        <p:nvGraphicFramePr>
          <p:cNvPr id="17" name="Table 4">
            <a:extLst>
              <a:ext uri="{FF2B5EF4-FFF2-40B4-BE49-F238E27FC236}">
                <a16:creationId xmlns:a16="http://schemas.microsoft.com/office/drawing/2014/main" id="{7E461935-4790-7350-6215-ED825464B90C}"/>
              </a:ext>
            </a:extLst>
          </p:cNvPr>
          <p:cNvGraphicFramePr>
            <a:graphicFrameLocks noGrp="1"/>
          </p:cNvGraphicFramePr>
          <p:nvPr/>
        </p:nvGraphicFramePr>
        <p:xfrm>
          <a:off x="5827713" y="1330325"/>
          <a:ext cx="5681662" cy="48021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81662">
                  <a:extLst>
                    <a:ext uri="{9D8B030D-6E8A-4147-A177-3AD203B41FA5}">
                      <a16:colId xmlns:a16="http://schemas.microsoft.com/office/drawing/2014/main" val="1451733573"/>
                    </a:ext>
                  </a:extLst>
                </a:gridCol>
              </a:tblGrid>
              <a:tr h="8003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70" marB="7537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29832316"/>
                  </a:ext>
                </a:extLst>
              </a:tr>
              <a:tr h="8003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70" marB="7537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017611"/>
                  </a:ext>
                </a:extLst>
              </a:tr>
              <a:tr h="8003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70" marB="7537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1932003"/>
                  </a:ext>
                </a:extLst>
              </a:tr>
              <a:tr h="8003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70" marB="7537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52973338"/>
                  </a:ext>
                </a:extLst>
              </a:tr>
              <a:tr h="8003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70" marB="7537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4305611"/>
                  </a:ext>
                </a:extLst>
              </a:tr>
              <a:tr h="8003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70" marB="7537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53643326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A01A249A-4496-2C2C-BF7F-0810D5826C2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385888"/>
            <a:ext cx="5308600" cy="47244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E4C885B0-AFA8-481B-458D-B0C90977EF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35937" y="1329798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900E85C0-6249-AE21-2F6B-75772B9FC24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35937" y="2133666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BD87C0C7-0425-9F1E-FEDB-4CA5AD9CDC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35937" y="2937534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77EB05F3-D9D1-F489-8913-B48C904C610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35937" y="3731353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7596D6AC-D7D7-E23B-C79F-7FED4E81CBF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35937" y="4535221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7BDD0D29-61E6-C4BB-9BE1-DDECD871810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935937" y="5339089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 sz="850" smtClean="0"/>
            </a:lvl1pPr>
          </a:lstStyle>
          <a:p>
            <a:pPr>
              <a:defRPr/>
            </a:pPr>
            <a:fld id="{873AF162-DCF7-4C34-8146-B59F5C373DA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8237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D62ACF-0A6A-4D22-9130-961385501E5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4591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95A9574-940D-FDA6-CC3F-6CAF80554C81}"/>
              </a:ext>
            </a:extLst>
          </p:cNvPr>
          <p:cNvGraphicFramePr>
            <a:graphicFrameLocks noGrp="1"/>
          </p:cNvGraphicFramePr>
          <p:nvPr/>
        </p:nvGraphicFramePr>
        <p:xfrm>
          <a:off x="6129338" y="1289050"/>
          <a:ext cx="5681662" cy="480377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81662">
                  <a:extLst>
                    <a:ext uri="{9D8B030D-6E8A-4147-A177-3AD203B41FA5}">
                      <a16:colId xmlns:a16="http://schemas.microsoft.com/office/drawing/2014/main" val="1451733573"/>
                    </a:ext>
                  </a:extLst>
                </a:gridCol>
              </a:tblGrid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29832316"/>
                  </a:ext>
                </a:extLst>
              </a:tr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017611"/>
                  </a:ext>
                </a:extLst>
              </a:tr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1932003"/>
                  </a:ext>
                </a:extLst>
              </a:tr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52973338"/>
                  </a:ext>
                </a:extLst>
              </a:tr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4305611"/>
                  </a:ext>
                </a:extLst>
              </a:tr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53643326"/>
                  </a:ext>
                </a:extLst>
              </a:tr>
            </a:tbl>
          </a:graphicData>
        </a:graphic>
      </p:graphicFrame>
      <p:pic>
        <p:nvPicPr>
          <p:cNvPr id="10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1150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7"/>
          <p:cNvSpPr txBox="1">
            <a:spLocks noChangeArrowheads="1"/>
          </p:cNvSpPr>
          <p:nvPr userDrawn="1"/>
        </p:nvSpPr>
        <p:spPr bwMode="auto">
          <a:xfrm>
            <a:off x="5308600" y="1296988"/>
            <a:ext cx="5953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4000">
                <a:solidFill>
                  <a:srgbClr val="FFFFFF"/>
                </a:solidFill>
                <a:ea typeface="HCLTech Roobert" pitchFamily="50" charset="0"/>
                <a:cs typeface="HCLTech Roobert" pitchFamily="50" charset="0"/>
              </a:rPr>
              <a:t>1</a:t>
            </a:r>
          </a:p>
        </p:txBody>
      </p:sp>
      <p:sp>
        <p:nvSpPr>
          <p:cNvPr id="12" name="TextBox 8"/>
          <p:cNvSpPr txBox="1">
            <a:spLocks noChangeArrowheads="1"/>
          </p:cNvSpPr>
          <p:nvPr userDrawn="1"/>
        </p:nvSpPr>
        <p:spPr bwMode="auto">
          <a:xfrm>
            <a:off x="5308600" y="2100263"/>
            <a:ext cx="5953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4000">
                <a:solidFill>
                  <a:srgbClr val="FFFFFF"/>
                </a:solidFill>
                <a:ea typeface="HCLTech Roobert" pitchFamily="50" charset="0"/>
                <a:cs typeface="HCLTech Roobert" pitchFamily="50" charset="0"/>
              </a:rPr>
              <a:t>2</a:t>
            </a:r>
          </a:p>
        </p:txBody>
      </p:sp>
      <p:sp>
        <p:nvSpPr>
          <p:cNvPr id="13" name="TextBox 9"/>
          <p:cNvSpPr txBox="1">
            <a:spLocks noChangeArrowheads="1"/>
          </p:cNvSpPr>
          <p:nvPr userDrawn="1"/>
        </p:nvSpPr>
        <p:spPr bwMode="auto">
          <a:xfrm>
            <a:off x="5308600" y="2903538"/>
            <a:ext cx="5953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4000">
                <a:solidFill>
                  <a:srgbClr val="FFFFFF"/>
                </a:solidFill>
                <a:ea typeface="HCLTech Roobert" pitchFamily="50" charset="0"/>
                <a:cs typeface="HCLTech Roobert" pitchFamily="50" charset="0"/>
              </a:rPr>
              <a:t>3</a:t>
            </a:r>
          </a:p>
        </p:txBody>
      </p:sp>
      <p:sp>
        <p:nvSpPr>
          <p:cNvPr id="15" name="TextBox 10"/>
          <p:cNvSpPr txBox="1">
            <a:spLocks noChangeArrowheads="1"/>
          </p:cNvSpPr>
          <p:nvPr userDrawn="1"/>
        </p:nvSpPr>
        <p:spPr bwMode="auto">
          <a:xfrm>
            <a:off x="5308600" y="3708400"/>
            <a:ext cx="5953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4000">
                <a:solidFill>
                  <a:srgbClr val="FFFFFF"/>
                </a:solidFill>
                <a:ea typeface="HCLTech Roobert" pitchFamily="50" charset="0"/>
                <a:cs typeface="HCLTech Roobert" pitchFamily="50" charset="0"/>
              </a:rPr>
              <a:t>4</a:t>
            </a:r>
          </a:p>
        </p:txBody>
      </p:sp>
      <p:sp>
        <p:nvSpPr>
          <p:cNvPr id="21" name="TextBox 11"/>
          <p:cNvSpPr txBox="1">
            <a:spLocks noChangeArrowheads="1"/>
          </p:cNvSpPr>
          <p:nvPr userDrawn="1"/>
        </p:nvSpPr>
        <p:spPr bwMode="auto">
          <a:xfrm>
            <a:off x="5308600" y="4511675"/>
            <a:ext cx="5953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4000">
                <a:solidFill>
                  <a:srgbClr val="FFFFFF"/>
                </a:solidFill>
                <a:ea typeface="HCLTech Roobert" pitchFamily="50" charset="0"/>
                <a:cs typeface="HCLTech Roobert" pitchFamily="50" charset="0"/>
              </a:rPr>
              <a:t>5</a:t>
            </a:r>
          </a:p>
        </p:txBody>
      </p:sp>
      <p:sp>
        <p:nvSpPr>
          <p:cNvPr id="22" name="TextBox 12"/>
          <p:cNvSpPr txBox="1">
            <a:spLocks noChangeArrowheads="1"/>
          </p:cNvSpPr>
          <p:nvPr userDrawn="1"/>
        </p:nvSpPr>
        <p:spPr bwMode="auto">
          <a:xfrm>
            <a:off x="5308600" y="5314950"/>
            <a:ext cx="59531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5065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5065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4000">
                <a:solidFill>
                  <a:srgbClr val="FFFFFF"/>
                </a:solidFill>
                <a:ea typeface="HCLTech Roobert" pitchFamily="50" charset="0"/>
                <a:cs typeface="HCLTech Roobert" pitchFamily="50" charset="0"/>
              </a:rPr>
              <a:t>6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908" y="764948"/>
            <a:ext cx="4569691" cy="679904"/>
          </a:xfrm>
        </p:spPr>
        <p:txBody>
          <a:bodyPr>
            <a:noAutofit/>
          </a:bodyPr>
          <a:lstStyle>
            <a:lvl1pPr>
              <a:defRPr sz="6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7693BA-12CB-A54D-5CCA-FE1E8A3D22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36833" y="1289606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892D0D5B-6510-AD02-8C4D-491AED502E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36833" y="2093474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1347D71E-A89A-CA72-D43D-AB2F09FC0B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36833" y="2897342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EFF4B97F-94B0-5E7B-313E-07C4B5A7EAD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36833" y="3691161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3D13E92D-1504-B461-D279-EFBEB8B462C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36833" y="4495029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5CB66402-644A-4D4F-E8E4-8C3E88F6AFD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36833" y="5298897"/>
            <a:ext cx="5574167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 sz="850" smtClean="0"/>
            </a:lvl1pPr>
          </a:lstStyle>
          <a:p>
            <a:pPr>
              <a:defRPr/>
            </a:pPr>
            <a:fld id="{DC8E9207-BA7B-4C64-B6F4-2022429F845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94415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495A9574-940D-FDA6-CC3F-6CAF80554C81}"/>
              </a:ext>
            </a:extLst>
          </p:cNvPr>
          <p:cNvGraphicFramePr>
            <a:graphicFrameLocks noGrp="1"/>
          </p:cNvGraphicFramePr>
          <p:nvPr/>
        </p:nvGraphicFramePr>
        <p:xfrm>
          <a:off x="6129338" y="1289050"/>
          <a:ext cx="5681662" cy="480377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81662">
                  <a:extLst>
                    <a:ext uri="{9D8B030D-6E8A-4147-A177-3AD203B41FA5}">
                      <a16:colId xmlns:a16="http://schemas.microsoft.com/office/drawing/2014/main" val="1451733573"/>
                    </a:ext>
                  </a:extLst>
                </a:gridCol>
              </a:tblGrid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29832316"/>
                  </a:ext>
                </a:extLst>
              </a:tr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017611"/>
                  </a:ext>
                </a:extLst>
              </a:tr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1932003"/>
                  </a:ext>
                </a:extLst>
              </a:tr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52973338"/>
                  </a:ext>
                </a:extLst>
              </a:tr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4305611"/>
                  </a:ext>
                </a:extLst>
              </a:tr>
              <a:tr h="800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778" marR="150778" marT="75395" marB="7539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53643326"/>
                  </a:ext>
                </a:extLst>
              </a:tr>
            </a:tbl>
          </a:graphicData>
        </a:graphic>
      </p:graphicFrame>
      <p:pic>
        <p:nvPicPr>
          <p:cNvPr id="25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2" t="1402" b="1402"/>
          <a:stretch>
            <a:fillRect/>
          </a:stretch>
        </p:blipFill>
        <p:spPr bwMode="auto">
          <a:xfrm>
            <a:off x="0" y="0"/>
            <a:ext cx="612933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TextBox 7"/>
          <p:cNvSpPr txBox="1">
            <a:spLocks noChangeArrowheads="1"/>
          </p:cNvSpPr>
          <p:nvPr userDrawn="1"/>
        </p:nvSpPr>
        <p:spPr bwMode="auto">
          <a:xfrm>
            <a:off x="574675" y="5208588"/>
            <a:ext cx="4802188" cy="147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9000">
                <a:solidFill>
                  <a:srgbClr val="000000"/>
                </a:solidFill>
              </a:rPr>
              <a:t>Contents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7693BA-12CB-A54D-5CCA-FE1E8A3D22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36834" y="1289606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892D0D5B-6510-AD02-8C4D-491AED502E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36834" y="2093474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1347D71E-A89A-CA72-D43D-AB2F09FC0B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36834" y="2897342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EFF4B97F-94B0-5E7B-313E-07C4B5A7EAD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36834" y="3691161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3D13E92D-1504-B461-D279-EFBEB8B462C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36834" y="4495029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5CB66402-644A-4D4F-E8E4-8C3E88F6AFD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36834" y="5298897"/>
            <a:ext cx="4545048" cy="785743"/>
          </a:xfrm>
        </p:spPr>
        <p:txBody>
          <a:bodyPr lIns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ECB1CA6B-465C-CCC9-F5F5-B180F390A4B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889509" y="1289606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11CB6F8D-8191-A309-8404-7611BA0BF12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889509" y="2093474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613A7B53-718D-2272-6658-7E54DEA26E7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889509" y="2897342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5885D785-06FC-099B-F6B5-E1FA0DB3F5B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889509" y="3691161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488DB141-5AB8-D7EF-E12D-D7F84994345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0889509" y="4495029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8FB384A6-7D1F-86D9-1C3C-99B0835E8FE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0889509" y="5298897"/>
            <a:ext cx="826870" cy="785743"/>
          </a:xfrm>
        </p:spPr>
        <p:txBody>
          <a:bodyPr lIns="0" anchor="ctr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 sz="850" smtClean="0"/>
            </a:lvl1pPr>
          </a:lstStyle>
          <a:p>
            <a:pPr>
              <a:defRPr/>
            </a:pPr>
            <a:fld id="{6A7B3819-D2D1-47B4-A44A-2F0318CBE9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5527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object 2"/>
          <p:cNvGrpSpPr>
            <a:grpSpLocks/>
          </p:cNvGrpSpPr>
          <p:nvPr userDrawn="1"/>
        </p:nvGrpSpPr>
        <p:grpSpPr bwMode="auto">
          <a:xfrm>
            <a:off x="0" y="0"/>
            <a:ext cx="12192000" cy="6858000"/>
            <a:chOff x="0" y="0"/>
            <a:chExt cx="20104100" cy="11308715"/>
          </a:xfrm>
        </p:grpSpPr>
        <p:pic>
          <p:nvPicPr>
            <p:cNvPr id="6" name="object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77223" y="2446909"/>
              <a:ext cx="17626876" cy="88616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object 4"/>
            <p:cNvSpPr>
              <a:spLocks/>
            </p:cNvSpPr>
            <p:nvPr/>
          </p:nvSpPr>
          <p:spPr bwMode="auto">
            <a:xfrm>
              <a:off x="307358" y="307355"/>
              <a:ext cx="419100" cy="419100"/>
            </a:xfrm>
            <a:custGeom>
              <a:avLst/>
              <a:gdLst>
                <a:gd name="T0" fmla="*/ 369894 w 419100"/>
                <a:gd name="T1" fmla="*/ 0 h 419100"/>
                <a:gd name="T2" fmla="*/ 48951 w 419100"/>
                <a:gd name="T3" fmla="*/ 0 h 419100"/>
                <a:gd name="T4" fmla="*/ 29896 w 419100"/>
                <a:gd name="T5" fmla="*/ 3846 h 419100"/>
                <a:gd name="T6" fmla="*/ 14337 w 419100"/>
                <a:gd name="T7" fmla="*/ 14337 h 419100"/>
                <a:gd name="T8" fmla="*/ 3846 w 419100"/>
                <a:gd name="T9" fmla="*/ 29896 h 419100"/>
                <a:gd name="T10" fmla="*/ 0 w 419100"/>
                <a:gd name="T11" fmla="*/ 48951 h 419100"/>
                <a:gd name="T12" fmla="*/ 0 w 419100"/>
                <a:gd name="T13" fmla="*/ 369904 h 419100"/>
                <a:gd name="T14" fmla="*/ 3846 w 419100"/>
                <a:gd name="T15" fmla="*/ 388959 h 419100"/>
                <a:gd name="T16" fmla="*/ 14337 w 419100"/>
                <a:gd name="T17" fmla="*/ 404519 h 419100"/>
                <a:gd name="T18" fmla="*/ 29896 w 419100"/>
                <a:gd name="T19" fmla="*/ 415009 h 419100"/>
                <a:gd name="T20" fmla="*/ 48951 w 419100"/>
                <a:gd name="T21" fmla="*/ 418856 h 419100"/>
                <a:gd name="T22" fmla="*/ 369894 w 419100"/>
                <a:gd name="T23" fmla="*/ 418856 h 419100"/>
                <a:gd name="T24" fmla="*/ 388954 w 419100"/>
                <a:gd name="T25" fmla="*/ 415009 h 419100"/>
                <a:gd name="T26" fmla="*/ 404517 w 419100"/>
                <a:gd name="T27" fmla="*/ 404519 h 419100"/>
                <a:gd name="T28" fmla="*/ 415009 w 419100"/>
                <a:gd name="T29" fmla="*/ 388959 h 419100"/>
                <a:gd name="T30" fmla="*/ 418856 w 419100"/>
                <a:gd name="T31" fmla="*/ 369904 h 419100"/>
                <a:gd name="T32" fmla="*/ 418856 w 419100"/>
                <a:gd name="T33" fmla="*/ 48951 h 419100"/>
                <a:gd name="T34" fmla="*/ 415009 w 419100"/>
                <a:gd name="T35" fmla="*/ 29896 h 419100"/>
                <a:gd name="T36" fmla="*/ 404517 w 419100"/>
                <a:gd name="T37" fmla="*/ 14337 h 419100"/>
                <a:gd name="T38" fmla="*/ 388954 w 419100"/>
                <a:gd name="T39" fmla="*/ 3846 h 419100"/>
                <a:gd name="T40" fmla="*/ 369894 w 419100"/>
                <a:gd name="T41" fmla="*/ 0 h 419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19100" h="419100">
                  <a:moveTo>
                    <a:pt x="369894" y="0"/>
                  </a:moveTo>
                  <a:lnTo>
                    <a:pt x="48951" y="0"/>
                  </a:lnTo>
                  <a:lnTo>
                    <a:pt x="29896" y="3846"/>
                  </a:lnTo>
                  <a:lnTo>
                    <a:pt x="14337" y="14337"/>
                  </a:lnTo>
                  <a:lnTo>
                    <a:pt x="3846" y="29896"/>
                  </a:lnTo>
                  <a:lnTo>
                    <a:pt x="0" y="48951"/>
                  </a:lnTo>
                  <a:lnTo>
                    <a:pt x="0" y="369904"/>
                  </a:lnTo>
                  <a:lnTo>
                    <a:pt x="3846" y="388959"/>
                  </a:lnTo>
                  <a:lnTo>
                    <a:pt x="14337" y="404519"/>
                  </a:lnTo>
                  <a:lnTo>
                    <a:pt x="29896" y="415009"/>
                  </a:lnTo>
                  <a:lnTo>
                    <a:pt x="48951" y="418856"/>
                  </a:lnTo>
                  <a:lnTo>
                    <a:pt x="369894" y="418856"/>
                  </a:lnTo>
                  <a:lnTo>
                    <a:pt x="388954" y="415009"/>
                  </a:lnTo>
                  <a:lnTo>
                    <a:pt x="404517" y="404519"/>
                  </a:lnTo>
                  <a:lnTo>
                    <a:pt x="415009" y="388959"/>
                  </a:lnTo>
                  <a:lnTo>
                    <a:pt x="418856" y="369904"/>
                  </a:lnTo>
                  <a:lnTo>
                    <a:pt x="418856" y="48951"/>
                  </a:lnTo>
                  <a:lnTo>
                    <a:pt x="415009" y="29896"/>
                  </a:lnTo>
                  <a:lnTo>
                    <a:pt x="404517" y="14337"/>
                  </a:lnTo>
                  <a:lnTo>
                    <a:pt x="388954" y="3846"/>
                  </a:lnTo>
                  <a:lnTo>
                    <a:pt x="369894" y="0"/>
                  </a:lnTo>
                  <a:close/>
                </a:path>
              </a:pathLst>
            </a:custGeom>
            <a:solidFill>
              <a:srgbClr val="8BC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" name="object 5"/>
            <p:cNvSpPr>
              <a:spLocks/>
            </p:cNvSpPr>
            <p:nvPr/>
          </p:nvSpPr>
          <p:spPr bwMode="auto">
            <a:xfrm>
              <a:off x="307354" y="0"/>
              <a:ext cx="419100" cy="287020"/>
            </a:xfrm>
            <a:custGeom>
              <a:avLst/>
              <a:gdLst>
                <a:gd name="T0" fmla="*/ 418856 w 419100"/>
                <a:gd name="T1" fmla="*/ 0 h 287020"/>
                <a:gd name="T2" fmla="*/ 0 w 419100"/>
                <a:gd name="T3" fmla="*/ 0 h 287020"/>
                <a:gd name="T4" fmla="*/ 0 w 419100"/>
                <a:gd name="T5" fmla="*/ 237458 h 287020"/>
                <a:gd name="T6" fmla="*/ 3846 w 419100"/>
                <a:gd name="T7" fmla="*/ 256513 h 287020"/>
                <a:gd name="T8" fmla="*/ 14337 w 419100"/>
                <a:gd name="T9" fmla="*/ 272072 h 287020"/>
                <a:gd name="T10" fmla="*/ 29896 w 419100"/>
                <a:gd name="T11" fmla="*/ 282563 h 287020"/>
                <a:gd name="T12" fmla="*/ 48951 w 419100"/>
                <a:gd name="T13" fmla="*/ 286410 h 287020"/>
                <a:gd name="T14" fmla="*/ 369904 w 419100"/>
                <a:gd name="T15" fmla="*/ 286410 h 287020"/>
                <a:gd name="T16" fmla="*/ 388959 w 419100"/>
                <a:gd name="T17" fmla="*/ 282563 h 287020"/>
                <a:gd name="T18" fmla="*/ 404519 w 419100"/>
                <a:gd name="T19" fmla="*/ 272072 h 287020"/>
                <a:gd name="T20" fmla="*/ 415009 w 419100"/>
                <a:gd name="T21" fmla="*/ 256513 h 287020"/>
                <a:gd name="T22" fmla="*/ 418856 w 419100"/>
                <a:gd name="T23" fmla="*/ 237458 h 287020"/>
                <a:gd name="T24" fmla="*/ 418856 w 419100"/>
                <a:gd name="T25" fmla="*/ 0 h 287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9100" h="287020">
                  <a:moveTo>
                    <a:pt x="418856" y="0"/>
                  </a:moveTo>
                  <a:lnTo>
                    <a:pt x="0" y="0"/>
                  </a:lnTo>
                  <a:lnTo>
                    <a:pt x="0" y="237458"/>
                  </a:lnTo>
                  <a:lnTo>
                    <a:pt x="3846" y="256513"/>
                  </a:lnTo>
                  <a:lnTo>
                    <a:pt x="14337" y="272072"/>
                  </a:lnTo>
                  <a:lnTo>
                    <a:pt x="29896" y="282563"/>
                  </a:lnTo>
                  <a:lnTo>
                    <a:pt x="48951" y="286410"/>
                  </a:lnTo>
                  <a:lnTo>
                    <a:pt x="369904" y="286410"/>
                  </a:lnTo>
                  <a:lnTo>
                    <a:pt x="388959" y="282563"/>
                  </a:lnTo>
                  <a:lnTo>
                    <a:pt x="404519" y="272072"/>
                  </a:lnTo>
                  <a:lnTo>
                    <a:pt x="415009" y="256513"/>
                  </a:lnTo>
                  <a:lnTo>
                    <a:pt x="418856" y="237458"/>
                  </a:lnTo>
                  <a:lnTo>
                    <a:pt x="418856" y="0"/>
                  </a:lnTo>
                  <a:close/>
                </a:path>
              </a:pathLst>
            </a:custGeom>
            <a:solidFill>
              <a:srgbClr val="DCE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pic>
          <p:nvPicPr>
            <p:cNvPr id="9" name="object 6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160" y="307362"/>
              <a:ext cx="1709120" cy="4188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object 7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160" y="0"/>
              <a:ext cx="1709120" cy="2864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" name="object 8"/>
            <p:cNvSpPr>
              <a:spLocks/>
            </p:cNvSpPr>
            <p:nvPr/>
          </p:nvSpPr>
          <p:spPr bwMode="auto">
            <a:xfrm>
              <a:off x="0" y="307355"/>
              <a:ext cx="287020" cy="419100"/>
            </a:xfrm>
            <a:custGeom>
              <a:avLst/>
              <a:gdLst>
                <a:gd name="T0" fmla="*/ 237458 w 287020"/>
                <a:gd name="T1" fmla="*/ 0 h 419100"/>
                <a:gd name="T2" fmla="*/ 0 w 287020"/>
                <a:gd name="T3" fmla="*/ 0 h 419100"/>
                <a:gd name="T4" fmla="*/ 0 w 287020"/>
                <a:gd name="T5" fmla="*/ 418856 h 419100"/>
                <a:gd name="T6" fmla="*/ 237458 w 287020"/>
                <a:gd name="T7" fmla="*/ 418856 h 419100"/>
                <a:gd name="T8" fmla="*/ 256513 w 287020"/>
                <a:gd name="T9" fmla="*/ 415009 h 419100"/>
                <a:gd name="T10" fmla="*/ 272072 w 287020"/>
                <a:gd name="T11" fmla="*/ 404519 h 419100"/>
                <a:gd name="T12" fmla="*/ 282563 w 287020"/>
                <a:gd name="T13" fmla="*/ 388959 h 419100"/>
                <a:gd name="T14" fmla="*/ 286410 w 287020"/>
                <a:gd name="T15" fmla="*/ 369904 h 419100"/>
                <a:gd name="T16" fmla="*/ 286410 w 287020"/>
                <a:gd name="T17" fmla="*/ 48951 h 419100"/>
                <a:gd name="T18" fmla="*/ 282563 w 287020"/>
                <a:gd name="T19" fmla="*/ 29896 h 419100"/>
                <a:gd name="T20" fmla="*/ 272072 w 287020"/>
                <a:gd name="T21" fmla="*/ 14337 h 419100"/>
                <a:gd name="T22" fmla="*/ 256513 w 287020"/>
                <a:gd name="T23" fmla="*/ 3846 h 419100"/>
                <a:gd name="T24" fmla="*/ 237458 w 287020"/>
                <a:gd name="T25" fmla="*/ 0 h 419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7020" h="419100">
                  <a:moveTo>
                    <a:pt x="237458" y="0"/>
                  </a:moveTo>
                  <a:lnTo>
                    <a:pt x="0" y="0"/>
                  </a:lnTo>
                  <a:lnTo>
                    <a:pt x="0" y="418856"/>
                  </a:lnTo>
                  <a:lnTo>
                    <a:pt x="237458" y="418856"/>
                  </a:lnTo>
                  <a:lnTo>
                    <a:pt x="256513" y="415009"/>
                  </a:lnTo>
                  <a:lnTo>
                    <a:pt x="272072" y="404519"/>
                  </a:lnTo>
                  <a:lnTo>
                    <a:pt x="282563" y="388959"/>
                  </a:lnTo>
                  <a:lnTo>
                    <a:pt x="286410" y="369904"/>
                  </a:lnTo>
                  <a:lnTo>
                    <a:pt x="286410" y="48951"/>
                  </a:lnTo>
                  <a:lnTo>
                    <a:pt x="282563" y="29896"/>
                  </a:lnTo>
                  <a:lnTo>
                    <a:pt x="272072" y="14337"/>
                  </a:lnTo>
                  <a:lnTo>
                    <a:pt x="256513" y="3846"/>
                  </a:lnTo>
                  <a:lnTo>
                    <a:pt x="237458" y="0"/>
                  </a:lnTo>
                  <a:close/>
                </a:path>
              </a:pathLst>
            </a:custGeom>
            <a:solidFill>
              <a:srgbClr val="DCE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pic>
          <p:nvPicPr>
            <p:cNvPr id="12" name="object 9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747160"/>
              <a:ext cx="286410" cy="16788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object 10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160" y="747160"/>
              <a:ext cx="1709120" cy="16788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object 11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7362" y="747160"/>
              <a:ext cx="418856" cy="16788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C9D46506-45F9-9D96-836C-7BB9DF31B69A}"/>
              </a:ext>
            </a:extLst>
          </p:cNvPr>
          <p:cNvSpPr/>
          <p:nvPr userDrawn="1"/>
        </p:nvSpPr>
        <p:spPr>
          <a:xfrm>
            <a:off x="150813" y="6361113"/>
            <a:ext cx="1193800" cy="4968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7971B4F-A90C-A073-1244-8B6FF658A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5708" y="1790184"/>
            <a:ext cx="10005292" cy="679904"/>
          </a:xfrm>
        </p:spPr>
        <p:txBody>
          <a:bodyPr tIns="0" rIns="0" bIns="0" anchor="b">
            <a:noAutofit/>
          </a:bodyPr>
          <a:lstStyle>
            <a:lvl1pPr>
              <a:lnSpc>
                <a:spcPct val="100000"/>
              </a:lnSpc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FC89274-24DB-7495-CDE4-9C4F96BCE6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2191" y="3835271"/>
            <a:ext cx="3769157" cy="2948854"/>
          </a:xfrm>
        </p:spPr>
        <p:txBody>
          <a:bodyPr lIns="0" tIns="0" rIns="0" bIns="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1000">
                <a:solidFill>
                  <a:schemeClr val="bg1"/>
                </a:solidFill>
              </a:defRPr>
            </a:lvl1pPr>
            <a:lvl2pPr marL="457200" indent="0">
              <a:buNone/>
              <a:defRPr sz="25000">
                <a:solidFill>
                  <a:schemeClr val="bg1"/>
                </a:solidFill>
              </a:defRPr>
            </a:lvl2pPr>
            <a:lvl3pPr marL="914400" indent="0">
              <a:buNone/>
              <a:defRPr sz="25000">
                <a:solidFill>
                  <a:schemeClr val="bg1"/>
                </a:solidFill>
              </a:defRPr>
            </a:lvl3pPr>
            <a:lvl4pPr marL="1371600" indent="0">
              <a:buNone/>
              <a:defRPr sz="25000">
                <a:solidFill>
                  <a:schemeClr val="bg1"/>
                </a:solidFill>
              </a:defRPr>
            </a:lvl4pPr>
            <a:lvl5pPr marL="1828800" indent="0">
              <a:buNone/>
              <a:defRPr sz="25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2A50C0A7-E271-31A5-809B-0921BB8D7C8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04988" y="2470150"/>
            <a:ext cx="10006012" cy="758825"/>
          </a:xfrm>
        </p:spPr>
        <p:txBody>
          <a:bodyPr lIns="0" rtlCol="0">
            <a:noAutofit/>
          </a:bodyPr>
          <a:lstStyle>
            <a:lvl1pPr>
              <a:defRPr lang="en-GB" sz="4400" b="0" smtClean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defRPr lang="en-GB" sz="1800" smtClean="0"/>
            </a:lvl2pPr>
            <a:lvl3pPr>
              <a:defRPr lang="en-GB" sz="1800" smtClean="0"/>
            </a:lvl3pPr>
            <a:lvl4pPr>
              <a:defRPr lang="en-GB" smtClean="0"/>
            </a:lvl4pPr>
            <a:lvl5pPr>
              <a:defRPr lang="en-US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7833533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object 2"/>
          <p:cNvGrpSpPr>
            <a:grpSpLocks/>
          </p:cNvGrpSpPr>
          <p:nvPr userDrawn="1"/>
        </p:nvGrpSpPr>
        <p:grpSpPr bwMode="auto">
          <a:xfrm>
            <a:off x="0" y="0"/>
            <a:ext cx="12192000" cy="6858000"/>
            <a:chOff x="0" y="0"/>
            <a:chExt cx="20104100" cy="11308715"/>
          </a:xfrm>
        </p:grpSpPr>
        <p:pic>
          <p:nvPicPr>
            <p:cNvPr id="6" name="object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77223" y="2446909"/>
              <a:ext cx="17626876" cy="88616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object 4"/>
            <p:cNvSpPr>
              <a:spLocks/>
            </p:cNvSpPr>
            <p:nvPr/>
          </p:nvSpPr>
          <p:spPr bwMode="auto">
            <a:xfrm>
              <a:off x="307358" y="307355"/>
              <a:ext cx="419100" cy="419100"/>
            </a:xfrm>
            <a:custGeom>
              <a:avLst/>
              <a:gdLst>
                <a:gd name="T0" fmla="*/ 369894 w 419100"/>
                <a:gd name="T1" fmla="*/ 0 h 419100"/>
                <a:gd name="T2" fmla="*/ 48951 w 419100"/>
                <a:gd name="T3" fmla="*/ 0 h 419100"/>
                <a:gd name="T4" fmla="*/ 29896 w 419100"/>
                <a:gd name="T5" fmla="*/ 3846 h 419100"/>
                <a:gd name="T6" fmla="*/ 14337 w 419100"/>
                <a:gd name="T7" fmla="*/ 14337 h 419100"/>
                <a:gd name="T8" fmla="*/ 3846 w 419100"/>
                <a:gd name="T9" fmla="*/ 29896 h 419100"/>
                <a:gd name="T10" fmla="*/ 0 w 419100"/>
                <a:gd name="T11" fmla="*/ 48951 h 419100"/>
                <a:gd name="T12" fmla="*/ 0 w 419100"/>
                <a:gd name="T13" fmla="*/ 369904 h 419100"/>
                <a:gd name="T14" fmla="*/ 3846 w 419100"/>
                <a:gd name="T15" fmla="*/ 388959 h 419100"/>
                <a:gd name="T16" fmla="*/ 14337 w 419100"/>
                <a:gd name="T17" fmla="*/ 404519 h 419100"/>
                <a:gd name="T18" fmla="*/ 29896 w 419100"/>
                <a:gd name="T19" fmla="*/ 415009 h 419100"/>
                <a:gd name="T20" fmla="*/ 48951 w 419100"/>
                <a:gd name="T21" fmla="*/ 418856 h 419100"/>
                <a:gd name="T22" fmla="*/ 369894 w 419100"/>
                <a:gd name="T23" fmla="*/ 418856 h 419100"/>
                <a:gd name="T24" fmla="*/ 388954 w 419100"/>
                <a:gd name="T25" fmla="*/ 415009 h 419100"/>
                <a:gd name="T26" fmla="*/ 404517 w 419100"/>
                <a:gd name="T27" fmla="*/ 404519 h 419100"/>
                <a:gd name="T28" fmla="*/ 415009 w 419100"/>
                <a:gd name="T29" fmla="*/ 388959 h 419100"/>
                <a:gd name="T30" fmla="*/ 418856 w 419100"/>
                <a:gd name="T31" fmla="*/ 369904 h 419100"/>
                <a:gd name="T32" fmla="*/ 418856 w 419100"/>
                <a:gd name="T33" fmla="*/ 48951 h 419100"/>
                <a:gd name="T34" fmla="*/ 415009 w 419100"/>
                <a:gd name="T35" fmla="*/ 29896 h 419100"/>
                <a:gd name="T36" fmla="*/ 404517 w 419100"/>
                <a:gd name="T37" fmla="*/ 14337 h 419100"/>
                <a:gd name="T38" fmla="*/ 388954 w 419100"/>
                <a:gd name="T39" fmla="*/ 3846 h 419100"/>
                <a:gd name="T40" fmla="*/ 369894 w 419100"/>
                <a:gd name="T41" fmla="*/ 0 h 419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19100" h="419100">
                  <a:moveTo>
                    <a:pt x="369894" y="0"/>
                  </a:moveTo>
                  <a:lnTo>
                    <a:pt x="48951" y="0"/>
                  </a:lnTo>
                  <a:lnTo>
                    <a:pt x="29896" y="3846"/>
                  </a:lnTo>
                  <a:lnTo>
                    <a:pt x="14337" y="14337"/>
                  </a:lnTo>
                  <a:lnTo>
                    <a:pt x="3846" y="29896"/>
                  </a:lnTo>
                  <a:lnTo>
                    <a:pt x="0" y="48951"/>
                  </a:lnTo>
                  <a:lnTo>
                    <a:pt x="0" y="369904"/>
                  </a:lnTo>
                  <a:lnTo>
                    <a:pt x="3846" y="388959"/>
                  </a:lnTo>
                  <a:lnTo>
                    <a:pt x="14337" y="404519"/>
                  </a:lnTo>
                  <a:lnTo>
                    <a:pt x="29896" y="415009"/>
                  </a:lnTo>
                  <a:lnTo>
                    <a:pt x="48951" y="418856"/>
                  </a:lnTo>
                  <a:lnTo>
                    <a:pt x="369894" y="418856"/>
                  </a:lnTo>
                  <a:lnTo>
                    <a:pt x="388954" y="415009"/>
                  </a:lnTo>
                  <a:lnTo>
                    <a:pt x="404517" y="404519"/>
                  </a:lnTo>
                  <a:lnTo>
                    <a:pt x="415009" y="388959"/>
                  </a:lnTo>
                  <a:lnTo>
                    <a:pt x="418856" y="369904"/>
                  </a:lnTo>
                  <a:lnTo>
                    <a:pt x="418856" y="48951"/>
                  </a:lnTo>
                  <a:lnTo>
                    <a:pt x="415009" y="29896"/>
                  </a:lnTo>
                  <a:lnTo>
                    <a:pt x="404517" y="14337"/>
                  </a:lnTo>
                  <a:lnTo>
                    <a:pt x="388954" y="3846"/>
                  </a:lnTo>
                  <a:lnTo>
                    <a:pt x="369894" y="0"/>
                  </a:lnTo>
                  <a:close/>
                </a:path>
              </a:pathLst>
            </a:custGeom>
            <a:solidFill>
              <a:srgbClr val="8BC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" name="object 5"/>
            <p:cNvSpPr>
              <a:spLocks/>
            </p:cNvSpPr>
            <p:nvPr/>
          </p:nvSpPr>
          <p:spPr bwMode="auto">
            <a:xfrm>
              <a:off x="307354" y="0"/>
              <a:ext cx="419100" cy="287020"/>
            </a:xfrm>
            <a:custGeom>
              <a:avLst/>
              <a:gdLst>
                <a:gd name="T0" fmla="*/ 418856 w 419100"/>
                <a:gd name="T1" fmla="*/ 0 h 287020"/>
                <a:gd name="T2" fmla="*/ 0 w 419100"/>
                <a:gd name="T3" fmla="*/ 0 h 287020"/>
                <a:gd name="T4" fmla="*/ 0 w 419100"/>
                <a:gd name="T5" fmla="*/ 237458 h 287020"/>
                <a:gd name="T6" fmla="*/ 3846 w 419100"/>
                <a:gd name="T7" fmla="*/ 256513 h 287020"/>
                <a:gd name="T8" fmla="*/ 14337 w 419100"/>
                <a:gd name="T9" fmla="*/ 272072 h 287020"/>
                <a:gd name="T10" fmla="*/ 29896 w 419100"/>
                <a:gd name="T11" fmla="*/ 282563 h 287020"/>
                <a:gd name="T12" fmla="*/ 48951 w 419100"/>
                <a:gd name="T13" fmla="*/ 286410 h 287020"/>
                <a:gd name="T14" fmla="*/ 369904 w 419100"/>
                <a:gd name="T15" fmla="*/ 286410 h 287020"/>
                <a:gd name="T16" fmla="*/ 388959 w 419100"/>
                <a:gd name="T17" fmla="*/ 282563 h 287020"/>
                <a:gd name="T18" fmla="*/ 404519 w 419100"/>
                <a:gd name="T19" fmla="*/ 272072 h 287020"/>
                <a:gd name="T20" fmla="*/ 415009 w 419100"/>
                <a:gd name="T21" fmla="*/ 256513 h 287020"/>
                <a:gd name="T22" fmla="*/ 418856 w 419100"/>
                <a:gd name="T23" fmla="*/ 237458 h 287020"/>
                <a:gd name="T24" fmla="*/ 418856 w 419100"/>
                <a:gd name="T25" fmla="*/ 0 h 287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9100" h="287020">
                  <a:moveTo>
                    <a:pt x="418856" y="0"/>
                  </a:moveTo>
                  <a:lnTo>
                    <a:pt x="0" y="0"/>
                  </a:lnTo>
                  <a:lnTo>
                    <a:pt x="0" y="237458"/>
                  </a:lnTo>
                  <a:lnTo>
                    <a:pt x="3846" y="256513"/>
                  </a:lnTo>
                  <a:lnTo>
                    <a:pt x="14337" y="272072"/>
                  </a:lnTo>
                  <a:lnTo>
                    <a:pt x="29896" y="282563"/>
                  </a:lnTo>
                  <a:lnTo>
                    <a:pt x="48951" y="286410"/>
                  </a:lnTo>
                  <a:lnTo>
                    <a:pt x="369904" y="286410"/>
                  </a:lnTo>
                  <a:lnTo>
                    <a:pt x="388959" y="282563"/>
                  </a:lnTo>
                  <a:lnTo>
                    <a:pt x="404519" y="272072"/>
                  </a:lnTo>
                  <a:lnTo>
                    <a:pt x="415009" y="256513"/>
                  </a:lnTo>
                  <a:lnTo>
                    <a:pt x="418856" y="237458"/>
                  </a:lnTo>
                  <a:lnTo>
                    <a:pt x="418856" y="0"/>
                  </a:lnTo>
                  <a:close/>
                </a:path>
              </a:pathLst>
            </a:custGeom>
            <a:solidFill>
              <a:srgbClr val="DCE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pic>
          <p:nvPicPr>
            <p:cNvPr id="9" name="object 6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160" y="307362"/>
              <a:ext cx="1709120" cy="4188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object 7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160" y="0"/>
              <a:ext cx="1709120" cy="2864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" name="object 8"/>
            <p:cNvSpPr>
              <a:spLocks/>
            </p:cNvSpPr>
            <p:nvPr/>
          </p:nvSpPr>
          <p:spPr bwMode="auto">
            <a:xfrm>
              <a:off x="0" y="307355"/>
              <a:ext cx="287020" cy="419100"/>
            </a:xfrm>
            <a:custGeom>
              <a:avLst/>
              <a:gdLst>
                <a:gd name="T0" fmla="*/ 237458 w 287020"/>
                <a:gd name="T1" fmla="*/ 0 h 419100"/>
                <a:gd name="T2" fmla="*/ 0 w 287020"/>
                <a:gd name="T3" fmla="*/ 0 h 419100"/>
                <a:gd name="T4" fmla="*/ 0 w 287020"/>
                <a:gd name="T5" fmla="*/ 418856 h 419100"/>
                <a:gd name="T6" fmla="*/ 237458 w 287020"/>
                <a:gd name="T7" fmla="*/ 418856 h 419100"/>
                <a:gd name="T8" fmla="*/ 256513 w 287020"/>
                <a:gd name="T9" fmla="*/ 415009 h 419100"/>
                <a:gd name="T10" fmla="*/ 272072 w 287020"/>
                <a:gd name="T11" fmla="*/ 404519 h 419100"/>
                <a:gd name="T12" fmla="*/ 282563 w 287020"/>
                <a:gd name="T13" fmla="*/ 388959 h 419100"/>
                <a:gd name="T14" fmla="*/ 286410 w 287020"/>
                <a:gd name="T15" fmla="*/ 369904 h 419100"/>
                <a:gd name="T16" fmla="*/ 286410 w 287020"/>
                <a:gd name="T17" fmla="*/ 48951 h 419100"/>
                <a:gd name="T18" fmla="*/ 282563 w 287020"/>
                <a:gd name="T19" fmla="*/ 29896 h 419100"/>
                <a:gd name="T20" fmla="*/ 272072 w 287020"/>
                <a:gd name="T21" fmla="*/ 14337 h 419100"/>
                <a:gd name="T22" fmla="*/ 256513 w 287020"/>
                <a:gd name="T23" fmla="*/ 3846 h 419100"/>
                <a:gd name="T24" fmla="*/ 237458 w 287020"/>
                <a:gd name="T25" fmla="*/ 0 h 419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7020" h="419100">
                  <a:moveTo>
                    <a:pt x="237458" y="0"/>
                  </a:moveTo>
                  <a:lnTo>
                    <a:pt x="0" y="0"/>
                  </a:lnTo>
                  <a:lnTo>
                    <a:pt x="0" y="418856"/>
                  </a:lnTo>
                  <a:lnTo>
                    <a:pt x="237458" y="418856"/>
                  </a:lnTo>
                  <a:lnTo>
                    <a:pt x="256513" y="415009"/>
                  </a:lnTo>
                  <a:lnTo>
                    <a:pt x="272072" y="404519"/>
                  </a:lnTo>
                  <a:lnTo>
                    <a:pt x="282563" y="388959"/>
                  </a:lnTo>
                  <a:lnTo>
                    <a:pt x="286410" y="369904"/>
                  </a:lnTo>
                  <a:lnTo>
                    <a:pt x="286410" y="48951"/>
                  </a:lnTo>
                  <a:lnTo>
                    <a:pt x="282563" y="29896"/>
                  </a:lnTo>
                  <a:lnTo>
                    <a:pt x="272072" y="14337"/>
                  </a:lnTo>
                  <a:lnTo>
                    <a:pt x="256513" y="3846"/>
                  </a:lnTo>
                  <a:lnTo>
                    <a:pt x="237458" y="0"/>
                  </a:lnTo>
                  <a:close/>
                </a:path>
              </a:pathLst>
            </a:custGeom>
            <a:solidFill>
              <a:srgbClr val="DCE6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pic>
          <p:nvPicPr>
            <p:cNvPr id="12" name="object 9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747160"/>
              <a:ext cx="286410" cy="16788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object 10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7160" y="747160"/>
              <a:ext cx="1709120" cy="16788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object 11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7362" y="747160"/>
              <a:ext cx="418856" cy="16788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C9D46506-45F9-9D96-836C-7BB9DF31B69A}"/>
              </a:ext>
            </a:extLst>
          </p:cNvPr>
          <p:cNvSpPr/>
          <p:nvPr userDrawn="1"/>
        </p:nvSpPr>
        <p:spPr>
          <a:xfrm>
            <a:off x="150813" y="6361113"/>
            <a:ext cx="1193800" cy="4968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7971B4F-A90C-A073-1244-8B6FF658A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5708" y="1790184"/>
            <a:ext cx="10005292" cy="679904"/>
          </a:xfrm>
        </p:spPr>
        <p:txBody>
          <a:bodyPr tIns="0" rIns="0" bIns="0" anchor="b">
            <a:noAutofit/>
          </a:bodyPr>
          <a:lstStyle>
            <a:lvl1pPr>
              <a:lnSpc>
                <a:spcPct val="10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FC89274-24DB-7495-CDE4-9C4F96BCE6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72191" y="3835271"/>
            <a:ext cx="3769157" cy="2948854"/>
          </a:xfrm>
        </p:spPr>
        <p:txBody>
          <a:bodyPr lIns="0" tIns="0" rIns="0" bIns="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1000">
                <a:solidFill>
                  <a:schemeClr val="tx1"/>
                </a:solidFill>
              </a:defRPr>
            </a:lvl1pPr>
            <a:lvl2pPr marL="457200" indent="0">
              <a:buNone/>
              <a:defRPr sz="25000">
                <a:solidFill>
                  <a:schemeClr val="bg1"/>
                </a:solidFill>
              </a:defRPr>
            </a:lvl2pPr>
            <a:lvl3pPr marL="914400" indent="0">
              <a:buNone/>
              <a:defRPr sz="25000">
                <a:solidFill>
                  <a:schemeClr val="bg1"/>
                </a:solidFill>
              </a:defRPr>
            </a:lvl3pPr>
            <a:lvl4pPr marL="1371600" indent="0">
              <a:buNone/>
              <a:defRPr sz="25000">
                <a:solidFill>
                  <a:schemeClr val="bg1"/>
                </a:solidFill>
              </a:defRPr>
            </a:lvl4pPr>
            <a:lvl5pPr marL="1828800" indent="0">
              <a:buNone/>
              <a:defRPr sz="25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CD71241D-90F7-2D1C-C0E8-5B0FF26C04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04988" y="2470150"/>
            <a:ext cx="10006012" cy="758825"/>
          </a:xfrm>
        </p:spPr>
        <p:txBody>
          <a:bodyPr lIns="0" rtlCol="0">
            <a:noAutofit/>
          </a:bodyPr>
          <a:lstStyle>
            <a:lvl1pPr>
              <a:defRPr lang="en-GB" sz="44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003859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/>
          </p:cNvGrpSpPr>
          <p:nvPr userDrawn="1"/>
        </p:nvGrpSpPr>
        <p:grpSpPr bwMode="auto">
          <a:xfrm>
            <a:off x="0" y="0"/>
            <a:ext cx="12192000" cy="6858000"/>
            <a:chOff x="0" y="0"/>
            <a:chExt cx="20104441" cy="11308746"/>
          </a:xfrm>
        </p:grpSpPr>
        <p:pic>
          <p:nvPicPr>
            <p:cNvPr id="6" name="object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4994580" cy="62623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7" name="object 3"/>
            <p:cNvGrpSpPr>
              <a:grpSpLocks/>
            </p:cNvGrpSpPr>
            <p:nvPr/>
          </p:nvGrpSpPr>
          <p:grpSpPr bwMode="auto">
            <a:xfrm>
              <a:off x="15040316" y="6308121"/>
              <a:ext cx="5064125" cy="5000625"/>
              <a:chOff x="15040316" y="6308121"/>
              <a:chExt cx="5064125" cy="5000625"/>
            </a:xfrm>
          </p:grpSpPr>
          <p:sp>
            <p:nvSpPr>
              <p:cNvPr id="8" name="object 4"/>
              <p:cNvSpPr>
                <a:spLocks/>
              </p:cNvSpPr>
              <p:nvPr/>
            </p:nvSpPr>
            <p:spPr bwMode="auto">
              <a:xfrm>
                <a:off x="18616004" y="9820466"/>
                <a:ext cx="868044" cy="868044"/>
              </a:xfrm>
              <a:custGeom>
                <a:avLst/>
                <a:gdLst>
                  <a:gd name="T0" fmla="*/ 819095 w 868044"/>
                  <a:gd name="T1" fmla="*/ 0 h 868045"/>
                  <a:gd name="T2" fmla="*/ 48961 w 868044"/>
                  <a:gd name="T3" fmla="*/ 0 h 868045"/>
                  <a:gd name="T4" fmla="*/ 29905 w 868044"/>
                  <a:gd name="T5" fmla="*/ 3846 h 868045"/>
                  <a:gd name="T6" fmla="*/ 14342 w 868044"/>
                  <a:gd name="T7" fmla="*/ 14337 h 868045"/>
                  <a:gd name="T8" fmla="*/ 3848 w 868044"/>
                  <a:gd name="T9" fmla="*/ 29896 h 868045"/>
                  <a:gd name="T10" fmla="*/ 0 w 868044"/>
                  <a:gd name="T11" fmla="*/ 48951 h 868045"/>
                  <a:gd name="T12" fmla="*/ 0 w 868044"/>
                  <a:gd name="T13" fmla="*/ 819095 h 868045"/>
                  <a:gd name="T14" fmla="*/ 3848 w 868044"/>
                  <a:gd name="T15" fmla="*/ 838149 h 868045"/>
                  <a:gd name="T16" fmla="*/ 14342 w 868044"/>
                  <a:gd name="T17" fmla="*/ 853709 h 868045"/>
                  <a:gd name="T18" fmla="*/ 29905 w 868044"/>
                  <a:gd name="T19" fmla="*/ 864200 h 868045"/>
                  <a:gd name="T20" fmla="*/ 48961 w 868044"/>
                  <a:gd name="T21" fmla="*/ 868046 h 868045"/>
                  <a:gd name="T22" fmla="*/ 819095 w 868044"/>
                  <a:gd name="T23" fmla="*/ 868046 h 868045"/>
                  <a:gd name="T24" fmla="*/ 838149 w 868044"/>
                  <a:gd name="T25" fmla="*/ 864200 h 868045"/>
                  <a:gd name="T26" fmla="*/ 853709 w 868044"/>
                  <a:gd name="T27" fmla="*/ 853709 h 868045"/>
                  <a:gd name="T28" fmla="*/ 864200 w 868044"/>
                  <a:gd name="T29" fmla="*/ 838149 h 868045"/>
                  <a:gd name="T30" fmla="*/ 868046 w 868044"/>
                  <a:gd name="T31" fmla="*/ 819095 h 868045"/>
                  <a:gd name="T32" fmla="*/ 868046 w 868044"/>
                  <a:gd name="T33" fmla="*/ 48951 h 868045"/>
                  <a:gd name="T34" fmla="*/ 864200 w 868044"/>
                  <a:gd name="T35" fmla="*/ 29896 h 868045"/>
                  <a:gd name="T36" fmla="*/ 853709 w 868044"/>
                  <a:gd name="T37" fmla="*/ 14337 h 868045"/>
                  <a:gd name="T38" fmla="*/ 838149 w 868044"/>
                  <a:gd name="T39" fmla="*/ 3846 h 868045"/>
                  <a:gd name="T40" fmla="*/ 819095 w 868044"/>
                  <a:gd name="T41" fmla="*/ 0 h 8680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8044" h="868045">
                    <a:moveTo>
                      <a:pt x="819095" y="0"/>
                    </a:moveTo>
                    <a:lnTo>
                      <a:pt x="48961" y="0"/>
                    </a:lnTo>
                    <a:lnTo>
                      <a:pt x="29905" y="3846"/>
                    </a:lnTo>
                    <a:lnTo>
                      <a:pt x="14342" y="14337"/>
                    </a:lnTo>
                    <a:lnTo>
                      <a:pt x="3848" y="29896"/>
                    </a:lnTo>
                    <a:lnTo>
                      <a:pt x="0" y="48951"/>
                    </a:lnTo>
                    <a:lnTo>
                      <a:pt x="0" y="819095"/>
                    </a:lnTo>
                    <a:lnTo>
                      <a:pt x="3848" y="838149"/>
                    </a:lnTo>
                    <a:lnTo>
                      <a:pt x="14342" y="853709"/>
                    </a:lnTo>
                    <a:lnTo>
                      <a:pt x="29905" y="864200"/>
                    </a:lnTo>
                    <a:lnTo>
                      <a:pt x="48961" y="868046"/>
                    </a:lnTo>
                    <a:lnTo>
                      <a:pt x="819095" y="868046"/>
                    </a:lnTo>
                    <a:lnTo>
                      <a:pt x="838149" y="864200"/>
                    </a:lnTo>
                    <a:lnTo>
                      <a:pt x="853709" y="853709"/>
                    </a:lnTo>
                    <a:lnTo>
                      <a:pt x="864200" y="838149"/>
                    </a:lnTo>
                    <a:lnTo>
                      <a:pt x="868046" y="819095"/>
                    </a:lnTo>
                    <a:lnTo>
                      <a:pt x="868046" y="48951"/>
                    </a:lnTo>
                    <a:lnTo>
                      <a:pt x="864200" y="29896"/>
                    </a:lnTo>
                    <a:lnTo>
                      <a:pt x="853709" y="14337"/>
                    </a:lnTo>
                    <a:lnTo>
                      <a:pt x="838149" y="3846"/>
                    </a:lnTo>
                    <a:lnTo>
                      <a:pt x="819095" y="0"/>
                    </a:lnTo>
                    <a:close/>
                  </a:path>
                </a:pathLst>
              </a:custGeom>
              <a:solidFill>
                <a:srgbClr val="8BC7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9" name="object 5"/>
              <p:cNvSpPr>
                <a:spLocks/>
              </p:cNvSpPr>
              <p:nvPr/>
            </p:nvSpPr>
            <p:spPr bwMode="auto">
              <a:xfrm>
                <a:off x="18616009" y="10714992"/>
                <a:ext cx="868044" cy="593725"/>
              </a:xfrm>
              <a:custGeom>
                <a:avLst/>
                <a:gdLst>
                  <a:gd name="T0" fmla="*/ 819095 w 868044"/>
                  <a:gd name="T1" fmla="*/ 0 h 593725"/>
                  <a:gd name="T2" fmla="*/ 48951 w 868044"/>
                  <a:gd name="T3" fmla="*/ 0 h 593725"/>
                  <a:gd name="T4" fmla="*/ 29896 w 868044"/>
                  <a:gd name="T5" fmla="*/ 3846 h 593725"/>
                  <a:gd name="T6" fmla="*/ 14337 w 868044"/>
                  <a:gd name="T7" fmla="*/ 14337 h 593725"/>
                  <a:gd name="T8" fmla="*/ 3846 w 868044"/>
                  <a:gd name="T9" fmla="*/ 29896 h 593725"/>
                  <a:gd name="T10" fmla="*/ 0 w 868044"/>
                  <a:gd name="T11" fmla="*/ 48951 h 593725"/>
                  <a:gd name="T12" fmla="*/ 0 w 868044"/>
                  <a:gd name="T13" fmla="*/ 593563 h 593725"/>
                  <a:gd name="T14" fmla="*/ 868046 w 868044"/>
                  <a:gd name="T15" fmla="*/ 593563 h 593725"/>
                  <a:gd name="T16" fmla="*/ 868046 w 868044"/>
                  <a:gd name="T17" fmla="*/ 48951 h 593725"/>
                  <a:gd name="T18" fmla="*/ 864200 w 868044"/>
                  <a:gd name="T19" fmla="*/ 29896 h 593725"/>
                  <a:gd name="T20" fmla="*/ 853709 w 868044"/>
                  <a:gd name="T21" fmla="*/ 14337 h 593725"/>
                  <a:gd name="T22" fmla="*/ 838149 w 868044"/>
                  <a:gd name="T23" fmla="*/ 3846 h 593725"/>
                  <a:gd name="T24" fmla="*/ 819095 w 868044"/>
                  <a:gd name="T25" fmla="*/ 0 h 593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68044" h="593725">
                    <a:moveTo>
                      <a:pt x="819095" y="0"/>
                    </a:moveTo>
                    <a:lnTo>
                      <a:pt x="48951" y="0"/>
                    </a:lnTo>
                    <a:lnTo>
                      <a:pt x="29896" y="3846"/>
                    </a:lnTo>
                    <a:lnTo>
                      <a:pt x="14337" y="14337"/>
                    </a:lnTo>
                    <a:lnTo>
                      <a:pt x="3846" y="29896"/>
                    </a:lnTo>
                    <a:lnTo>
                      <a:pt x="0" y="48951"/>
                    </a:lnTo>
                    <a:lnTo>
                      <a:pt x="0" y="593563"/>
                    </a:lnTo>
                    <a:lnTo>
                      <a:pt x="868046" y="593563"/>
                    </a:lnTo>
                    <a:lnTo>
                      <a:pt x="868046" y="48951"/>
                    </a:lnTo>
                    <a:lnTo>
                      <a:pt x="864200" y="29896"/>
                    </a:lnTo>
                    <a:lnTo>
                      <a:pt x="853709" y="14337"/>
                    </a:lnTo>
                    <a:lnTo>
                      <a:pt x="838149" y="3846"/>
                    </a:lnTo>
                    <a:lnTo>
                      <a:pt x="819095" y="0"/>
                    </a:lnTo>
                    <a:close/>
                  </a:path>
                </a:pathLst>
              </a:custGeom>
              <a:solidFill>
                <a:srgbClr val="DCE6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pic>
            <p:nvPicPr>
              <p:cNvPr id="10" name="object 6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040316" y="9820465"/>
                <a:ext cx="3542017" cy="8680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object 7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040316" y="10714992"/>
                <a:ext cx="3542017" cy="5935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" name="object 8"/>
              <p:cNvSpPr>
                <a:spLocks/>
              </p:cNvSpPr>
              <p:nvPr/>
            </p:nvSpPr>
            <p:spPr bwMode="auto">
              <a:xfrm>
                <a:off x="19510536" y="9820466"/>
                <a:ext cx="593725" cy="868044"/>
              </a:xfrm>
              <a:custGeom>
                <a:avLst/>
                <a:gdLst>
                  <a:gd name="T0" fmla="*/ 593563 w 593725"/>
                  <a:gd name="T1" fmla="*/ 0 h 868045"/>
                  <a:gd name="T2" fmla="*/ 48951 w 593725"/>
                  <a:gd name="T3" fmla="*/ 0 h 868045"/>
                  <a:gd name="T4" fmla="*/ 29896 w 593725"/>
                  <a:gd name="T5" fmla="*/ 3846 h 868045"/>
                  <a:gd name="T6" fmla="*/ 14337 w 593725"/>
                  <a:gd name="T7" fmla="*/ 14337 h 868045"/>
                  <a:gd name="T8" fmla="*/ 3846 w 593725"/>
                  <a:gd name="T9" fmla="*/ 29896 h 868045"/>
                  <a:gd name="T10" fmla="*/ 0 w 593725"/>
                  <a:gd name="T11" fmla="*/ 48951 h 868045"/>
                  <a:gd name="T12" fmla="*/ 0 w 593725"/>
                  <a:gd name="T13" fmla="*/ 819095 h 868045"/>
                  <a:gd name="T14" fmla="*/ 3846 w 593725"/>
                  <a:gd name="T15" fmla="*/ 838149 h 868045"/>
                  <a:gd name="T16" fmla="*/ 14337 w 593725"/>
                  <a:gd name="T17" fmla="*/ 853709 h 868045"/>
                  <a:gd name="T18" fmla="*/ 29896 w 593725"/>
                  <a:gd name="T19" fmla="*/ 864200 h 868045"/>
                  <a:gd name="T20" fmla="*/ 48951 w 593725"/>
                  <a:gd name="T21" fmla="*/ 868046 h 868045"/>
                  <a:gd name="T22" fmla="*/ 593563 w 593725"/>
                  <a:gd name="T23" fmla="*/ 868046 h 868045"/>
                  <a:gd name="T24" fmla="*/ 593563 w 593725"/>
                  <a:gd name="T25" fmla="*/ 0 h 8680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3725" h="868045">
                    <a:moveTo>
                      <a:pt x="593563" y="0"/>
                    </a:moveTo>
                    <a:lnTo>
                      <a:pt x="48951" y="0"/>
                    </a:lnTo>
                    <a:lnTo>
                      <a:pt x="29896" y="3846"/>
                    </a:lnTo>
                    <a:lnTo>
                      <a:pt x="14337" y="14337"/>
                    </a:lnTo>
                    <a:lnTo>
                      <a:pt x="3846" y="29896"/>
                    </a:lnTo>
                    <a:lnTo>
                      <a:pt x="0" y="48951"/>
                    </a:lnTo>
                    <a:lnTo>
                      <a:pt x="0" y="819095"/>
                    </a:lnTo>
                    <a:lnTo>
                      <a:pt x="3846" y="838149"/>
                    </a:lnTo>
                    <a:lnTo>
                      <a:pt x="14337" y="853709"/>
                    </a:lnTo>
                    <a:lnTo>
                      <a:pt x="29896" y="864200"/>
                    </a:lnTo>
                    <a:lnTo>
                      <a:pt x="48951" y="868046"/>
                    </a:lnTo>
                    <a:lnTo>
                      <a:pt x="593563" y="868046"/>
                    </a:lnTo>
                    <a:lnTo>
                      <a:pt x="593563" y="0"/>
                    </a:lnTo>
                    <a:close/>
                  </a:path>
                </a:pathLst>
              </a:custGeom>
              <a:solidFill>
                <a:srgbClr val="DCE6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pic>
            <p:nvPicPr>
              <p:cNvPr id="13" name="object 9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9510526" y="6308121"/>
                <a:ext cx="593573" cy="3479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4" name="object 10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040316" y="6308121"/>
                <a:ext cx="3542017" cy="3479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6" name="object 11"/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8616009" y="6308121"/>
                <a:ext cx="868046" cy="3479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C9D46506-45F9-9D96-836C-7BB9DF31B69A}"/>
              </a:ext>
            </a:extLst>
          </p:cNvPr>
          <p:cNvSpPr/>
          <p:nvPr userDrawn="1"/>
        </p:nvSpPr>
        <p:spPr>
          <a:xfrm>
            <a:off x="150813" y="6361113"/>
            <a:ext cx="1193800" cy="4968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7971B4F-A90C-A073-1244-8B6FF658A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36" y="4059735"/>
            <a:ext cx="8395731" cy="891644"/>
          </a:xfrm>
        </p:spPr>
        <p:txBody>
          <a:bodyPr tIns="0" rIns="0" bIns="0" anchor="b">
            <a:noAutofit/>
          </a:bodyPr>
          <a:lstStyle>
            <a:lvl1pPr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06D1671A-5DB8-3C6F-D431-D06C71E5DF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093212" y="575551"/>
            <a:ext cx="2738619" cy="2948854"/>
          </a:xfrm>
        </p:spPr>
        <p:txBody>
          <a:bodyPr lIns="0" tIns="0" rIns="0" bIns="0"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8000">
                <a:solidFill>
                  <a:schemeClr val="tx1"/>
                </a:solidFill>
              </a:defRPr>
            </a:lvl1pPr>
            <a:lvl2pPr marL="457200" indent="0">
              <a:buNone/>
              <a:defRPr sz="25000">
                <a:solidFill>
                  <a:schemeClr val="bg1"/>
                </a:solidFill>
              </a:defRPr>
            </a:lvl2pPr>
            <a:lvl3pPr marL="914400" indent="0">
              <a:buNone/>
              <a:defRPr sz="25000">
                <a:solidFill>
                  <a:schemeClr val="bg1"/>
                </a:solidFill>
              </a:defRPr>
            </a:lvl3pPr>
            <a:lvl4pPr marL="1371600" indent="0">
              <a:buNone/>
              <a:defRPr sz="25000">
                <a:solidFill>
                  <a:schemeClr val="bg1"/>
                </a:solidFill>
              </a:defRPr>
            </a:lvl4pPr>
            <a:lvl5pPr marL="1828800" indent="0">
              <a:buNone/>
              <a:defRPr sz="25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7DEE0A31-7A67-47E4-0B65-9910492F4A5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3481" y="4991603"/>
            <a:ext cx="8392686" cy="758825"/>
          </a:xfrm>
        </p:spPr>
        <p:txBody>
          <a:bodyPr lIns="0" tIns="0" rIns="0" bIns="0" rtlCol="0">
            <a:noAutofit/>
          </a:bodyPr>
          <a:lstStyle>
            <a:lvl1pPr>
              <a:defRPr lang="en-GB" sz="4400" b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2F245D-B2F7-4094-9B0E-00F8522DD5F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7312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4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/>
          <p:cNvGrpSpPr>
            <a:grpSpLocks/>
          </p:cNvGrpSpPr>
          <p:nvPr userDrawn="1"/>
        </p:nvGrpSpPr>
        <p:grpSpPr bwMode="auto">
          <a:xfrm>
            <a:off x="0" y="0"/>
            <a:ext cx="12192000" cy="6858000"/>
            <a:chOff x="0" y="0"/>
            <a:chExt cx="20104441" cy="11308746"/>
          </a:xfrm>
        </p:grpSpPr>
        <p:pic>
          <p:nvPicPr>
            <p:cNvPr id="8" name="object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4994580" cy="62623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0" name="object 3"/>
            <p:cNvGrpSpPr>
              <a:grpSpLocks/>
            </p:cNvGrpSpPr>
            <p:nvPr/>
          </p:nvGrpSpPr>
          <p:grpSpPr bwMode="auto">
            <a:xfrm>
              <a:off x="15040316" y="6308121"/>
              <a:ext cx="5064125" cy="5000625"/>
              <a:chOff x="15040316" y="6308121"/>
              <a:chExt cx="5064125" cy="5000625"/>
            </a:xfrm>
          </p:grpSpPr>
          <p:sp>
            <p:nvSpPr>
              <p:cNvPr id="11" name="object 4"/>
              <p:cNvSpPr>
                <a:spLocks/>
              </p:cNvSpPr>
              <p:nvPr/>
            </p:nvSpPr>
            <p:spPr bwMode="auto">
              <a:xfrm>
                <a:off x="18616004" y="9820466"/>
                <a:ext cx="868044" cy="868044"/>
              </a:xfrm>
              <a:custGeom>
                <a:avLst/>
                <a:gdLst>
                  <a:gd name="T0" fmla="*/ 819095 w 868044"/>
                  <a:gd name="T1" fmla="*/ 0 h 868045"/>
                  <a:gd name="T2" fmla="*/ 48961 w 868044"/>
                  <a:gd name="T3" fmla="*/ 0 h 868045"/>
                  <a:gd name="T4" fmla="*/ 29905 w 868044"/>
                  <a:gd name="T5" fmla="*/ 3846 h 868045"/>
                  <a:gd name="T6" fmla="*/ 14342 w 868044"/>
                  <a:gd name="T7" fmla="*/ 14337 h 868045"/>
                  <a:gd name="T8" fmla="*/ 3848 w 868044"/>
                  <a:gd name="T9" fmla="*/ 29896 h 868045"/>
                  <a:gd name="T10" fmla="*/ 0 w 868044"/>
                  <a:gd name="T11" fmla="*/ 48951 h 868045"/>
                  <a:gd name="T12" fmla="*/ 0 w 868044"/>
                  <a:gd name="T13" fmla="*/ 819095 h 868045"/>
                  <a:gd name="T14" fmla="*/ 3848 w 868044"/>
                  <a:gd name="T15" fmla="*/ 838149 h 868045"/>
                  <a:gd name="T16" fmla="*/ 14342 w 868044"/>
                  <a:gd name="T17" fmla="*/ 853709 h 868045"/>
                  <a:gd name="T18" fmla="*/ 29905 w 868044"/>
                  <a:gd name="T19" fmla="*/ 864200 h 868045"/>
                  <a:gd name="T20" fmla="*/ 48961 w 868044"/>
                  <a:gd name="T21" fmla="*/ 868046 h 868045"/>
                  <a:gd name="T22" fmla="*/ 819095 w 868044"/>
                  <a:gd name="T23" fmla="*/ 868046 h 868045"/>
                  <a:gd name="T24" fmla="*/ 838149 w 868044"/>
                  <a:gd name="T25" fmla="*/ 864200 h 868045"/>
                  <a:gd name="T26" fmla="*/ 853709 w 868044"/>
                  <a:gd name="T27" fmla="*/ 853709 h 868045"/>
                  <a:gd name="T28" fmla="*/ 864200 w 868044"/>
                  <a:gd name="T29" fmla="*/ 838149 h 868045"/>
                  <a:gd name="T30" fmla="*/ 868046 w 868044"/>
                  <a:gd name="T31" fmla="*/ 819095 h 868045"/>
                  <a:gd name="T32" fmla="*/ 868046 w 868044"/>
                  <a:gd name="T33" fmla="*/ 48951 h 868045"/>
                  <a:gd name="T34" fmla="*/ 864200 w 868044"/>
                  <a:gd name="T35" fmla="*/ 29896 h 868045"/>
                  <a:gd name="T36" fmla="*/ 853709 w 868044"/>
                  <a:gd name="T37" fmla="*/ 14337 h 868045"/>
                  <a:gd name="T38" fmla="*/ 838149 w 868044"/>
                  <a:gd name="T39" fmla="*/ 3846 h 868045"/>
                  <a:gd name="T40" fmla="*/ 819095 w 868044"/>
                  <a:gd name="T41" fmla="*/ 0 h 8680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8044" h="868045">
                    <a:moveTo>
                      <a:pt x="819095" y="0"/>
                    </a:moveTo>
                    <a:lnTo>
                      <a:pt x="48961" y="0"/>
                    </a:lnTo>
                    <a:lnTo>
                      <a:pt x="29905" y="3846"/>
                    </a:lnTo>
                    <a:lnTo>
                      <a:pt x="14342" y="14337"/>
                    </a:lnTo>
                    <a:lnTo>
                      <a:pt x="3848" y="29896"/>
                    </a:lnTo>
                    <a:lnTo>
                      <a:pt x="0" y="48951"/>
                    </a:lnTo>
                    <a:lnTo>
                      <a:pt x="0" y="819095"/>
                    </a:lnTo>
                    <a:lnTo>
                      <a:pt x="3848" y="838149"/>
                    </a:lnTo>
                    <a:lnTo>
                      <a:pt x="14342" y="853709"/>
                    </a:lnTo>
                    <a:lnTo>
                      <a:pt x="29905" y="864200"/>
                    </a:lnTo>
                    <a:lnTo>
                      <a:pt x="48961" y="868046"/>
                    </a:lnTo>
                    <a:lnTo>
                      <a:pt x="819095" y="868046"/>
                    </a:lnTo>
                    <a:lnTo>
                      <a:pt x="838149" y="864200"/>
                    </a:lnTo>
                    <a:lnTo>
                      <a:pt x="853709" y="853709"/>
                    </a:lnTo>
                    <a:lnTo>
                      <a:pt x="864200" y="838149"/>
                    </a:lnTo>
                    <a:lnTo>
                      <a:pt x="868046" y="819095"/>
                    </a:lnTo>
                    <a:lnTo>
                      <a:pt x="868046" y="48951"/>
                    </a:lnTo>
                    <a:lnTo>
                      <a:pt x="864200" y="29896"/>
                    </a:lnTo>
                    <a:lnTo>
                      <a:pt x="853709" y="14337"/>
                    </a:lnTo>
                    <a:lnTo>
                      <a:pt x="838149" y="3846"/>
                    </a:lnTo>
                    <a:lnTo>
                      <a:pt x="819095" y="0"/>
                    </a:lnTo>
                    <a:close/>
                  </a:path>
                </a:pathLst>
              </a:custGeom>
              <a:solidFill>
                <a:srgbClr val="8BC7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2" name="object 5"/>
              <p:cNvSpPr>
                <a:spLocks/>
              </p:cNvSpPr>
              <p:nvPr/>
            </p:nvSpPr>
            <p:spPr bwMode="auto">
              <a:xfrm>
                <a:off x="18616009" y="10714992"/>
                <a:ext cx="868044" cy="593725"/>
              </a:xfrm>
              <a:custGeom>
                <a:avLst/>
                <a:gdLst>
                  <a:gd name="T0" fmla="*/ 819095 w 868044"/>
                  <a:gd name="T1" fmla="*/ 0 h 593725"/>
                  <a:gd name="T2" fmla="*/ 48951 w 868044"/>
                  <a:gd name="T3" fmla="*/ 0 h 593725"/>
                  <a:gd name="T4" fmla="*/ 29896 w 868044"/>
                  <a:gd name="T5" fmla="*/ 3846 h 593725"/>
                  <a:gd name="T6" fmla="*/ 14337 w 868044"/>
                  <a:gd name="T7" fmla="*/ 14337 h 593725"/>
                  <a:gd name="T8" fmla="*/ 3846 w 868044"/>
                  <a:gd name="T9" fmla="*/ 29896 h 593725"/>
                  <a:gd name="T10" fmla="*/ 0 w 868044"/>
                  <a:gd name="T11" fmla="*/ 48951 h 593725"/>
                  <a:gd name="T12" fmla="*/ 0 w 868044"/>
                  <a:gd name="T13" fmla="*/ 593563 h 593725"/>
                  <a:gd name="T14" fmla="*/ 868046 w 868044"/>
                  <a:gd name="T15" fmla="*/ 593563 h 593725"/>
                  <a:gd name="T16" fmla="*/ 868046 w 868044"/>
                  <a:gd name="T17" fmla="*/ 48951 h 593725"/>
                  <a:gd name="T18" fmla="*/ 864200 w 868044"/>
                  <a:gd name="T19" fmla="*/ 29896 h 593725"/>
                  <a:gd name="T20" fmla="*/ 853709 w 868044"/>
                  <a:gd name="T21" fmla="*/ 14337 h 593725"/>
                  <a:gd name="T22" fmla="*/ 838149 w 868044"/>
                  <a:gd name="T23" fmla="*/ 3846 h 593725"/>
                  <a:gd name="T24" fmla="*/ 819095 w 868044"/>
                  <a:gd name="T25" fmla="*/ 0 h 593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68044" h="593725">
                    <a:moveTo>
                      <a:pt x="819095" y="0"/>
                    </a:moveTo>
                    <a:lnTo>
                      <a:pt x="48951" y="0"/>
                    </a:lnTo>
                    <a:lnTo>
                      <a:pt x="29896" y="3846"/>
                    </a:lnTo>
                    <a:lnTo>
                      <a:pt x="14337" y="14337"/>
                    </a:lnTo>
                    <a:lnTo>
                      <a:pt x="3846" y="29896"/>
                    </a:lnTo>
                    <a:lnTo>
                      <a:pt x="0" y="48951"/>
                    </a:lnTo>
                    <a:lnTo>
                      <a:pt x="0" y="593563"/>
                    </a:lnTo>
                    <a:lnTo>
                      <a:pt x="868046" y="593563"/>
                    </a:lnTo>
                    <a:lnTo>
                      <a:pt x="868046" y="48951"/>
                    </a:lnTo>
                    <a:lnTo>
                      <a:pt x="864200" y="29896"/>
                    </a:lnTo>
                    <a:lnTo>
                      <a:pt x="853709" y="14337"/>
                    </a:lnTo>
                    <a:lnTo>
                      <a:pt x="838149" y="3846"/>
                    </a:lnTo>
                    <a:lnTo>
                      <a:pt x="819095" y="0"/>
                    </a:lnTo>
                    <a:close/>
                  </a:path>
                </a:pathLst>
              </a:custGeom>
              <a:solidFill>
                <a:srgbClr val="DCE6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pic>
            <p:nvPicPr>
              <p:cNvPr id="13" name="object 6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040316" y="9820465"/>
                <a:ext cx="3542017" cy="8680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4" name="object 7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040316" y="10714992"/>
                <a:ext cx="3542017" cy="5935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5" name="object 8"/>
              <p:cNvSpPr>
                <a:spLocks/>
              </p:cNvSpPr>
              <p:nvPr/>
            </p:nvSpPr>
            <p:spPr bwMode="auto">
              <a:xfrm>
                <a:off x="19510536" y="9820466"/>
                <a:ext cx="593725" cy="868044"/>
              </a:xfrm>
              <a:custGeom>
                <a:avLst/>
                <a:gdLst>
                  <a:gd name="T0" fmla="*/ 593563 w 593725"/>
                  <a:gd name="T1" fmla="*/ 0 h 868045"/>
                  <a:gd name="T2" fmla="*/ 48951 w 593725"/>
                  <a:gd name="T3" fmla="*/ 0 h 868045"/>
                  <a:gd name="T4" fmla="*/ 29896 w 593725"/>
                  <a:gd name="T5" fmla="*/ 3846 h 868045"/>
                  <a:gd name="T6" fmla="*/ 14337 w 593725"/>
                  <a:gd name="T7" fmla="*/ 14337 h 868045"/>
                  <a:gd name="T8" fmla="*/ 3846 w 593725"/>
                  <a:gd name="T9" fmla="*/ 29896 h 868045"/>
                  <a:gd name="T10" fmla="*/ 0 w 593725"/>
                  <a:gd name="T11" fmla="*/ 48951 h 868045"/>
                  <a:gd name="T12" fmla="*/ 0 w 593725"/>
                  <a:gd name="T13" fmla="*/ 819095 h 868045"/>
                  <a:gd name="T14" fmla="*/ 3846 w 593725"/>
                  <a:gd name="T15" fmla="*/ 838149 h 868045"/>
                  <a:gd name="T16" fmla="*/ 14337 w 593725"/>
                  <a:gd name="T17" fmla="*/ 853709 h 868045"/>
                  <a:gd name="T18" fmla="*/ 29896 w 593725"/>
                  <a:gd name="T19" fmla="*/ 864200 h 868045"/>
                  <a:gd name="T20" fmla="*/ 48951 w 593725"/>
                  <a:gd name="T21" fmla="*/ 868046 h 868045"/>
                  <a:gd name="T22" fmla="*/ 593563 w 593725"/>
                  <a:gd name="T23" fmla="*/ 868046 h 868045"/>
                  <a:gd name="T24" fmla="*/ 593563 w 593725"/>
                  <a:gd name="T25" fmla="*/ 0 h 8680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3725" h="868045">
                    <a:moveTo>
                      <a:pt x="593563" y="0"/>
                    </a:moveTo>
                    <a:lnTo>
                      <a:pt x="48951" y="0"/>
                    </a:lnTo>
                    <a:lnTo>
                      <a:pt x="29896" y="3846"/>
                    </a:lnTo>
                    <a:lnTo>
                      <a:pt x="14337" y="14337"/>
                    </a:lnTo>
                    <a:lnTo>
                      <a:pt x="3846" y="29896"/>
                    </a:lnTo>
                    <a:lnTo>
                      <a:pt x="0" y="48951"/>
                    </a:lnTo>
                    <a:lnTo>
                      <a:pt x="0" y="819095"/>
                    </a:lnTo>
                    <a:lnTo>
                      <a:pt x="3846" y="838149"/>
                    </a:lnTo>
                    <a:lnTo>
                      <a:pt x="14337" y="853709"/>
                    </a:lnTo>
                    <a:lnTo>
                      <a:pt x="29896" y="864200"/>
                    </a:lnTo>
                    <a:lnTo>
                      <a:pt x="48951" y="868046"/>
                    </a:lnTo>
                    <a:lnTo>
                      <a:pt x="593563" y="868046"/>
                    </a:lnTo>
                    <a:lnTo>
                      <a:pt x="593563" y="0"/>
                    </a:lnTo>
                    <a:close/>
                  </a:path>
                </a:pathLst>
              </a:custGeom>
              <a:solidFill>
                <a:srgbClr val="DCE6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pic>
            <p:nvPicPr>
              <p:cNvPr id="16" name="object 9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9510526" y="6308121"/>
                <a:ext cx="593573" cy="3479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7" name="object 10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040316" y="6308121"/>
                <a:ext cx="3542017" cy="3479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9" name="object 11"/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8616009" y="6308121"/>
                <a:ext cx="868046" cy="3479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C9D46506-45F9-9D96-836C-7BB9DF31B69A}"/>
              </a:ext>
            </a:extLst>
          </p:cNvPr>
          <p:cNvSpPr/>
          <p:nvPr userDrawn="1"/>
        </p:nvSpPr>
        <p:spPr>
          <a:xfrm>
            <a:off x="150813" y="6361113"/>
            <a:ext cx="1193800" cy="4968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FC89274-24DB-7495-CDE4-9C4F96BCE6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20948" y="3835271"/>
            <a:ext cx="2163638" cy="2046328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bg1"/>
                </a:solidFill>
              </a:defRPr>
            </a:lvl1pPr>
            <a:lvl2pPr marL="457200" indent="0">
              <a:buNone/>
              <a:defRPr sz="25000">
                <a:solidFill>
                  <a:schemeClr val="bg1"/>
                </a:solidFill>
              </a:defRPr>
            </a:lvl2pPr>
            <a:lvl3pPr marL="914400" indent="0">
              <a:buNone/>
              <a:defRPr sz="25000">
                <a:solidFill>
                  <a:schemeClr val="bg1"/>
                </a:solidFill>
              </a:defRPr>
            </a:lvl3pPr>
            <a:lvl4pPr marL="1371600" indent="0">
              <a:buNone/>
              <a:defRPr sz="25000">
                <a:solidFill>
                  <a:schemeClr val="bg1"/>
                </a:solidFill>
              </a:defRPr>
            </a:lvl4pPr>
            <a:lvl5pPr marL="1828800" indent="0">
              <a:buNone/>
              <a:defRPr sz="25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0873027-D9C3-BF06-5911-5E307BEE8D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093211" cy="3792772"/>
          </a:xfrm>
          <a:prstGeom prst="roundRect">
            <a:avLst>
              <a:gd name="adj" fmla="val 826"/>
            </a:avLst>
          </a:prstGeom>
          <a:noFill/>
        </p:spPr>
        <p:txBody>
          <a:bodyPr rtlCol="0">
            <a:normAutofit/>
          </a:bodyPr>
          <a:lstStyle>
            <a:lvl1pPr>
              <a:defRPr sz="1200"/>
            </a:lvl1pPr>
          </a:lstStyle>
          <a:p>
            <a:pPr lvl="0"/>
            <a:endParaRPr lang="en-US" noProof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C24CDC1-2B34-1A69-E662-9145B7997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36" y="4059735"/>
            <a:ext cx="8395731" cy="891644"/>
          </a:xfrm>
        </p:spPr>
        <p:txBody>
          <a:bodyPr tIns="0" rIns="0" bIns="0" anchor="b">
            <a:noAutofit/>
          </a:bodyPr>
          <a:lstStyle>
            <a:lvl1pPr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A62E9E2A-224F-B51A-7058-A5A39110158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23481" y="4991603"/>
            <a:ext cx="8392686" cy="758825"/>
          </a:xfrm>
        </p:spPr>
        <p:txBody>
          <a:bodyPr lIns="0" tIns="0" rIns="0" bIns="0" rtlCol="0">
            <a:noAutofit/>
          </a:bodyPr>
          <a:lstStyle>
            <a:lvl1pPr>
              <a:defRPr lang="en-GB" sz="4400" b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1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3E0629-EF8B-46C0-B067-AED45676A03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16382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aint-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828820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0FF580F-719F-8693-863B-4A74F1482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4900"/>
            <a:ext cx="4940030" cy="5257800"/>
          </a:xfrm>
        </p:spPr>
        <p:txBody>
          <a:bodyPr lIns="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B7E269F-CC0F-6646-02FF-C0095FEE0E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14975" y="1104900"/>
            <a:ext cx="6677025" cy="52578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23F764-CD6B-4719-B941-32B10BE6A4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64702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ai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1" y="1104900"/>
            <a:ext cx="11430000" cy="5257799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188D11-FE20-45C3-B2F4-3E20AB8631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91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78968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in Contai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1" y="1104900"/>
            <a:ext cx="11430000" cy="1656167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B2744DD-7622-7A0D-D878-3A2F0DD565D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2761673"/>
            <a:ext cx="12192000" cy="3720090"/>
          </a:xfrm>
        </p:spPr>
        <p:txBody>
          <a:bodyPr rtlCol="0">
            <a:normAutofit/>
          </a:bodyPr>
          <a:lstStyle>
            <a:lvl1pPr>
              <a:defRPr sz="1200"/>
            </a:lvl1pPr>
          </a:lstStyle>
          <a:p>
            <a:pPr lvl="0"/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6FED2F-7CF5-4585-84BF-E94E43A83CD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0837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 Contai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1" y="1517515"/>
            <a:ext cx="11430000" cy="4845184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3" name="Content Placeholder 8">
            <a:extLst>
              <a:ext uri="{FF2B5EF4-FFF2-40B4-BE49-F238E27FC236}">
                <a16:creationId xmlns:a16="http://schemas.microsoft.com/office/drawing/2014/main" id="{A1E37C84-0909-5AAD-CD22-546DDC406F4B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00454" y="1104900"/>
            <a:ext cx="11410545" cy="350283"/>
          </a:xfrm>
        </p:spPr>
        <p:txBody>
          <a:bodyPr anchor="ctr">
            <a:normAutofit/>
          </a:bodyPr>
          <a:lstStyle>
            <a:lvl1pPr marL="0" indent="0" algn="l">
              <a:buNone/>
              <a:defRPr sz="1400"/>
            </a:lvl1pPr>
            <a:lvl2pPr marL="231775" indent="0" algn="ctr">
              <a:buFont typeface="System Font Regular"/>
              <a:buNone/>
              <a:tabLst/>
              <a:defRPr sz="1200"/>
            </a:lvl2pPr>
            <a:lvl3pPr marL="465138" indent="0" algn="ctr">
              <a:buNone/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299F7C-8B6F-4471-A5CE-A9A21DFACC8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40593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in Contai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1" y="1741250"/>
            <a:ext cx="3654358" cy="4621449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545FD344-975C-7B55-28E7-5C6E1211E6D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259094" y="1741250"/>
            <a:ext cx="3654358" cy="4621449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12" name="Content Placeholder 8">
            <a:extLst>
              <a:ext uri="{FF2B5EF4-FFF2-40B4-BE49-F238E27FC236}">
                <a16:creationId xmlns:a16="http://schemas.microsoft.com/office/drawing/2014/main" id="{5A16262F-6FB0-71E7-504C-7B4DAFC0A146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137187" y="1741250"/>
            <a:ext cx="3654358" cy="4621449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632DCF72-D5C8-DC49-A585-B77D0B97DA6A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00455" y="1288626"/>
            <a:ext cx="3634904" cy="350283"/>
          </a:xfrm>
        </p:spPr>
        <p:txBody>
          <a:bodyPr anchor="ctr">
            <a:normAutofit/>
          </a:bodyPr>
          <a:lstStyle>
            <a:lvl1pPr marL="0" indent="0" algn="l">
              <a:buNone/>
              <a:defRPr sz="1400"/>
            </a:lvl1pPr>
            <a:lvl2pPr marL="231775" indent="0" algn="ctr">
              <a:buFont typeface="System Font Regular"/>
              <a:buNone/>
              <a:tabLst/>
              <a:defRPr sz="1200"/>
            </a:lvl2pPr>
            <a:lvl3pPr marL="465138" indent="0" algn="ctr">
              <a:buNone/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id="{619EA232-B7EF-76A2-97D3-DDCF2F764627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4262336" y="1288626"/>
            <a:ext cx="3634904" cy="350283"/>
          </a:xfrm>
        </p:spPr>
        <p:txBody>
          <a:bodyPr anchor="ctr">
            <a:normAutofit/>
          </a:bodyPr>
          <a:lstStyle>
            <a:lvl1pPr marL="0" indent="0" algn="l">
              <a:buNone/>
              <a:defRPr sz="1400"/>
            </a:lvl1pPr>
            <a:lvl2pPr marL="231775" indent="0" algn="ctr">
              <a:buFont typeface="System Font Regular"/>
              <a:buNone/>
              <a:tabLst/>
              <a:defRPr sz="1200"/>
            </a:lvl2pPr>
            <a:lvl3pPr marL="465138" indent="0" algn="ctr">
              <a:buNone/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7EEF6A71-F2C2-63E4-BC81-B2E4715213BC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8114489" y="1288626"/>
            <a:ext cx="3634904" cy="350283"/>
          </a:xfrm>
        </p:spPr>
        <p:txBody>
          <a:bodyPr anchor="ctr">
            <a:normAutofit/>
          </a:bodyPr>
          <a:lstStyle>
            <a:lvl1pPr marL="0" indent="0" algn="l">
              <a:buNone/>
              <a:defRPr sz="1400"/>
            </a:lvl1pPr>
            <a:lvl2pPr marL="231775" indent="0" algn="ctr">
              <a:buFont typeface="System Font Regular"/>
              <a:buNone/>
              <a:tabLst/>
              <a:defRPr sz="1200"/>
            </a:lvl2pPr>
            <a:lvl3pPr marL="465138" indent="0" algn="ctr">
              <a:buNone/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1AB818-37E3-430A-935B-73131FA24F0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25887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Contai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0598CD0-D9CA-6A09-13D5-D470D2D84FE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682902" y="1463768"/>
            <a:ext cx="5128098" cy="489893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1" y="1463768"/>
            <a:ext cx="6214352" cy="4898932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C4D5B388-093C-B0E2-1426-572D7BF1057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82901" y="1075215"/>
            <a:ext cx="5128099" cy="3502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</a:t>
            </a: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D78102-95F4-47DA-81A7-AD703632F16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9285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in Containt-2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AC3FC5F6-8482-24D8-643E-00F09945440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0" y="1566152"/>
            <a:ext cx="5611237" cy="4533091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3" name="Content Placeholder 8">
            <a:extLst>
              <a:ext uri="{FF2B5EF4-FFF2-40B4-BE49-F238E27FC236}">
                <a16:creationId xmlns:a16="http://schemas.microsoft.com/office/drawing/2014/main" id="{B92839D2-E892-810F-0250-67CBFC3C1E5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17596" y="1566152"/>
            <a:ext cx="5611237" cy="4533091"/>
          </a:xfrm>
        </p:spPr>
        <p:txBody>
          <a:bodyPr>
            <a:normAutofit/>
          </a:bodyPr>
          <a:lstStyle>
            <a:lvl1pPr>
              <a:defRPr sz="1400"/>
            </a:lvl1pPr>
            <a:lvl2pPr marL="465138" indent="-233363">
              <a:buFont typeface="System Font Regular"/>
              <a:buChar char="–"/>
              <a:tabLst/>
              <a:defRPr sz="1200"/>
            </a:lvl2pPr>
            <a:lvl3pPr marL="687388" indent="-222250">
              <a:tabLst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F03C41B-7953-ECCE-44CB-BF1F0F8B0B5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0999" y="1123855"/>
            <a:ext cx="5611237" cy="3502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</a:t>
            </a:r>
            <a:endParaRPr lang="en-US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0C2582B1-1E99-5890-0CD5-62DFFE6F7D0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9767" y="1123855"/>
            <a:ext cx="5611234" cy="3502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</a:t>
            </a:r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20F1C4-53BF-45EC-B1C7-F956FE1DA62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78203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6A3D5-A6C5-14FC-5030-ED621B004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70080-0301-4D8D-9A13-7BF4CD7328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322625"/>
            <a:ext cx="5637784" cy="467343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200364-B625-9CF8-A31B-D084716218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3218" y="1322625"/>
            <a:ext cx="5637784" cy="467343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0A257D-1F79-4941-AE53-217B72F8C62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20034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70F119-00DD-D0B1-20E9-BFCECB2639ED}"/>
              </a:ext>
            </a:extLst>
          </p:cNvPr>
          <p:cNvSpPr txBox="1"/>
          <p:nvPr userDrawn="1"/>
        </p:nvSpPr>
        <p:spPr>
          <a:xfrm>
            <a:off x="381000" y="6481763"/>
            <a:ext cx="1169988" cy="301625"/>
          </a:xfrm>
          <a:prstGeom prst="rect">
            <a:avLst/>
          </a:prstGeom>
          <a:noFill/>
        </p:spPr>
        <p:txBody>
          <a:bodyPr wrap="none" lIns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50" err="1">
                <a:solidFill>
                  <a:srgbClr val="FFFFFF"/>
                </a:solidFill>
                <a:latin typeface="Arial" panose="020B0604020202020204"/>
              </a:rPr>
              <a:t>hcltech.com</a:t>
            </a:r>
            <a:endParaRPr lang="en-US" sz="85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D5B718-586D-11BA-24E4-CE3EFB3E7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15793"/>
            <a:ext cx="7615136" cy="5257800"/>
          </a:xfr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10E25B2A-3356-427A-A512-A91D7E6FCB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31884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9225" y="-98425"/>
            <a:ext cx="12453938" cy="705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E1DB71A-057C-0E20-6E46-300933CAF482}"/>
              </a:ext>
            </a:extLst>
          </p:cNvPr>
          <p:cNvSpPr txBox="1"/>
          <p:nvPr userDrawn="1"/>
        </p:nvSpPr>
        <p:spPr>
          <a:xfrm>
            <a:off x="381000" y="6481763"/>
            <a:ext cx="1169988" cy="301625"/>
          </a:xfrm>
          <a:prstGeom prst="rect">
            <a:avLst/>
          </a:prstGeom>
          <a:noFill/>
        </p:spPr>
        <p:txBody>
          <a:bodyPr wrap="none" lIns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50" err="1">
                <a:solidFill>
                  <a:srgbClr val="000000"/>
                </a:solidFill>
                <a:latin typeface="Arial" panose="020B0604020202020204"/>
              </a:rPr>
              <a:t>hcltech.com</a:t>
            </a:r>
            <a:endParaRPr lang="en-US" sz="850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D5B718-586D-11BA-24E4-CE3EFB3E7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569879"/>
            <a:ext cx="7615136" cy="5257800"/>
          </a:xfrm>
        </p:spPr>
        <p:txBody>
          <a:bodyPr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45558B-2EE8-4911-AFB9-951414BBFE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49839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F6DADF2-C89F-4914-7796-70E68BC81BAE}"/>
              </a:ext>
            </a:extLst>
          </p:cNvPr>
          <p:cNvSpPr txBox="1"/>
          <p:nvPr userDrawn="1"/>
        </p:nvSpPr>
        <p:spPr>
          <a:xfrm>
            <a:off x="381000" y="6481763"/>
            <a:ext cx="1169988" cy="301625"/>
          </a:xfrm>
          <a:prstGeom prst="rect">
            <a:avLst/>
          </a:prstGeom>
          <a:noFill/>
        </p:spPr>
        <p:txBody>
          <a:bodyPr wrap="none" lIns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50" err="1">
                <a:solidFill>
                  <a:srgbClr val="FFFFFF"/>
                </a:solidFill>
                <a:latin typeface="Arial" panose="020B0604020202020204"/>
              </a:rPr>
              <a:t>hcltech.com</a:t>
            </a:r>
            <a:endParaRPr lang="en-US" sz="85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34E8E2C-E7DF-06FF-EEB0-118CD0AC1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6BB50D8-99FE-FAC3-A32D-2F4B26D957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 smtClean="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7849F351-0E4E-4C4C-A14B-28E76C4866A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47348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9225" y="-98425"/>
            <a:ext cx="12453938" cy="705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1174C3-D9BE-8BCE-706A-EAA7C933B5F0}"/>
              </a:ext>
            </a:extLst>
          </p:cNvPr>
          <p:cNvSpPr txBox="1"/>
          <p:nvPr userDrawn="1"/>
        </p:nvSpPr>
        <p:spPr>
          <a:xfrm>
            <a:off x="381000" y="6481763"/>
            <a:ext cx="1169988" cy="301625"/>
          </a:xfrm>
          <a:prstGeom prst="rect">
            <a:avLst/>
          </a:prstGeom>
          <a:noFill/>
        </p:spPr>
        <p:txBody>
          <a:bodyPr wrap="none" lIns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50" err="1">
                <a:solidFill>
                  <a:srgbClr val="000000"/>
                </a:solidFill>
                <a:latin typeface="Arial" panose="020B0604020202020204"/>
              </a:rPr>
              <a:t>hcltech.com</a:t>
            </a:r>
            <a:endParaRPr lang="en-US" sz="850">
              <a:solidFill>
                <a:srgbClr val="000000"/>
              </a:solidFill>
              <a:latin typeface="Arial" panose="020B060402020202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EEE3A13-125A-2ED5-F493-80507640F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611EF04-AF35-9EAA-13D4-B71D9B7C1D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33AB7788-226C-A65B-8EB0-D6F16CACB4C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322B86-107A-47E9-9D74-07B1594C39B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89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16234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7B7475-C31D-618A-0468-7410D8EB27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27566" y="1138405"/>
            <a:ext cx="6864434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/>
              <a:t>Click icon to add picture</a:t>
            </a:r>
            <a:endParaRPr lang="en-US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3466A6-B278-5681-E6AC-C5D6FFABD2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0" y="1104900"/>
            <a:ext cx="4732421" cy="490713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BBBBC94-785A-BBA9-BD5E-9D56D04CF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18A7632-8104-98F3-7496-5A559317F5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7BBFB1-E7F4-4BAE-8834-7B9C5CF27D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3712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2D423F0C-F451-C1A2-E0CB-6DB730C163F7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81000" y="1104900"/>
            <a:ext cx="11430000" cy="5043488"/>
          </a:xfrm>
        </p:spPr>
        <p:txBody>
          <a:bodyPr rtlCol="0">
            <a:normAutofit/>
          </a:bodyPr>
          <a:lstStyle>
            <a:lvl1pPr>
              <a:defRPr sz="1400"/>
            </a:lvl1pPr>
          </a:lstStyle>
          <a:p>
            <a:pPr lvl="0"/>
            <a:r>
              <a:rPr lang="en-GB" noProof="0"/>
              <a:t>Click icon to add table</a:t>
            </a:r>
            <a:endParaRPr lang="en-US" noProof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2C44ADB-D8A8-3407-19F2-DB845E41D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5A4BFDE2-3CA9-39CF-5C64-E9F95CA2DE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AD86A6-E26F-41EB-9BBB-9DB21FF0F92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494906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2C44ADB-D8A8-3407-19F2-DB845E41D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5A4BFDE2-3CA9-39CF-5C64-E9F95CA2DE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4BD9E2-97FD-DE9E-CE42-7DE9B1785C1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81000" y="1104900"/>
            <a:ext cx="11430000" cy="51784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BF60DD-D79A-4674-8C98-C64ADA39F99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82746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ofi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2C44ADB-D8A8-3407-19F2-DB845E41D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5A4BFDE2-3CA9-39CF-5C64-E9F95CA2DE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9846DD6-BC33-075B-77C5-91ACB61A4A9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1000" y="1309688"/>
            <a:ext cx="1160052" cy="1160462"/>
          </a:xfrm>
          <a:prstGeom prst="roundRect">
            <a:avLst>
              <a:gd name="adj" fmla="val 2633"/>
            </a:avLst>
          </a:prstGeom>
          <a:noFill/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368E78D-4ED2-9DD8-3C9E-1134EB07CD3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81001" y="2530367"/>
            <a:ext cx="3442137" cy="3832333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944EB10A-9136-503C-9F0A-A12BB33347E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143302" y="1309688"/>
            <a:ext cx="1160052" cy="1160462"/>
          </a:xfrm>
          <a:prstGeom prst="roundRect">
            <a:avLst>
              <a:gd name="adj" fmla="val 2633"/>
            </a:avLst>
          </a:prstGeom>
          <a:noFill/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BF2A00E6-C3A7-8A38-3E7D-5E9EF437883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143303" y="2530367"/>
            <a:ext cx="3442137" cy="3832333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95005102-0A18-07B5-C4E3-793B56927CC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905607" y="1309688"/>
            <a:ext cx="1161660" cy="1160462"/>
          </a:xfrm>
          <a:prstGeom prst="roundRect">
            <a:avLst>
              <a:gd name="adj" fmla="val 2633"/>
            </a:avLst>
          </a:prstGeom>
          <a:noFill/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441FA1C3-392B-C075-0D0F-18DDBA9FA3E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905608" y="2530367"/>
            <a:ext cx="3442137" cy="3832333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84D22B4-F480-8BEA-CC19-BE8BAFA9152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81001" y="1189302"/>
            <a:ext cx="3441700" cy="84138"/>
          </a:xfrm>
          <a:prstGeom prst="round2SameRect">
            <a:avLst>
              <a:gd name="adj1" fmla="val 36942"/>
              <a:gd name="adj2" fmla="val 0"/>
            </a:avLst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None/>
              <a:defRPr sz="300"/>
            </a:lvl1pPr>
            <a:lvl2pPr marL="457200" indent="0">
              <a:buNone/>
              <a:defRPr sz="300"/>
            </a:lvl2pPr>
            <a:lvl3pPr marL="914400" indent="0">
              <a:buNone/>
              <a:defRPr sz="300"/>
            </a:lvl3pPr>
            <a:lvl4pPr marL="1371600" indent="0">
              <a:buNone/>
              <a:defRPr sz="300"/>
            </a:lvl4pPr>
            <a:lvl5pPr marL="1828800" indent="0">
              <a:buNone/>
              <a:defRPr sz="3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13E8FDAB-42E7-C559-5D6E-CBF2C4B5D1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130965" y="1189302"/>
            <a:ext cx="3441700" cy="84138"/>
          </a:xfrm>
          <a:prstGeom prst="round2SameRect">
            <a:avLst>
              <a:gd name="adj1" fmla="val 36942"/>
              <a:gd name="adj2" fmla="val 0"/>
            </a:avLst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None/>
              <a:defRPr sz="300"/>
            </a:lvl1pPr>
            <a:lvl2pPr marL="457200" indent="0">
              <a:buNone/>
              <a:defRPr sz="300"/>
            </a:lvl2pPr>
            <a:lvl3pPr marL="914400" indent="0">
              <a:buNone/>
              <a:defRPr sz="300"/>
            </a:lvl3pPr>
            <a:lvl4pPr marL="1371600" indent="0">
              <a:buNone/>
              <a:defRPr sz="300"/>
            </a:lvl4pPr>
            <a:lvl5pPr marL="1828800" indent="0">
              <a:buNone/>
              <a:defRPr sz="3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0A2B64C1-763B-A4FB-96B8-8D7FBA1097C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890165" y="1189302"/>
            <a:ext cx="3441700" cy="84138"/>
          </a:xfrm>
          <a:prstGeom prst="round2SameRect">
            <a:avLst>
              <a:gd name="adj1" fmla="val 36942"/>
              <a:gd name="adj2" fmla="val 0"/>
            </a:avLst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None/>
              <a:defRPr sz="300"/>
            </a:lvl1pPr>
            <a:lvl2pPr marL="457200" indent="0">
              <a:buNone/>
              <a:defRPr sz="300"/>
            </a:lvl2pPr>
            <a:lvl3pPr marL="914400" indent="0">
              <a:buNone/>
              <a:defRPr sz="300"/>
            </a:lvl3pPr>
            <a:lvl4pPr marL="1371600" indent="0">
              <a:buNone/>
              <a:defRPr sz="300"/>
            </a:lvl4pPr>
            <a:lvl5pPr marL="1828800" indent="0">
              <a:buNone/>
              <a:defRPr sz="3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4401FC47-2833-6E7F-753C-F02F094EFD2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91401" y="1309689"/>
            <a:ext cx="2231737" cy="1160462"/>
          </a:xfrm>
          <a:prstGeom prst="rect">
            <a:avLst/>
          </a:prstGeom>
          <a:noFill/>
        </p:spPr>
        <p:txBody>
          <a:bodyPr lIns="4572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2D97267E-42AE-E653-CA07-E9DFD2A0167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53703" y="1309689"/>
            <a:ext cx="2231737" cy="1160462"/>
          </a:xfrm>
          <a:prstGeom prst="rect">
            <a:avLst/>
          </a:prstGeom>
          <a:noFill/>
        </p:spPr>
        <p:txBody>
          <a:bodyPr lIns="4572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017DC87D-A5DC-35A1-2361-C57C4AF0257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116008" y="1309689"/>
            <a:ext cx="2231737" cy="1160462"/>
          </a:xfrm>
          <a:prstGeom prst="rect">
            <a:avLst/>
          </a:prstGeom>
          <a:noFill/>
        </p:spPr>
        <p:txBody>
          <a:bodyPr lIns="4572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BF8C40-E453-4BC5-8A2F-350FA01E817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239476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2D423F0C-F451-C1A2-E0CB-6DB730C163F7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391526" y="1104900"/>
            <a:ext cx="7419474" cy="5043488"/>
          </a:xfrm>
        </p:spPr>
        <p:txBody>
          <a:bodyPr rtlCol="0">
            <a:normAutofit/>
          </a:bodyPr>
          <a:lstStyle>
            <a:lvl1pPr>
              <a:defRPr sz="1400"/>
            </a:lvl1pPr>
          </a:lstStyle>
          <a:p>
            <a:pPr lvl="0"/>
            <a:r>
              <a:rPr lang="en-GB" noProof="0"/>
              <a:t>Click icon to add table</a:t>
            </a:r>
            <a:endParaRPr lang="en-US" noProof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87D3E5-3D55-A2C3-CB2B-2E4BC95C32C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81000" y="1104900"/>
            <a:ext cx="3925888" cy="50673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266CFDD-8918-84F1-A702-5E4B96CB6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6411"/>
            <a:ext cx="11430000" cy="478537"/>
          </a:xfrm>
        </p:spPr>
        <p:txBody>
          <a:bodyPr>
            <a:normAutofit/>
          </a:bodyPr>
          <a:lstStyle>
            <a:lvl1pPr>
              <a:defRPr sz="26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76A6E8-B742-4E35-4BDF-F99E14AC009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81000" y="634948"/>
            <a:ext cx="11430000" cy="350283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1182B1-14BF-42AB-81A5-0AA6026D36A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207534"/>
      </p:ext>
    </p:extLst>
  </p:cSld>
  <p:clrMapOvr>
    <a:masterClrMapping/>
  </p:clrMapOvr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 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2900" y="6183313"/>
            <a:ext cx="1346200" cy="185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4388" y="2917825"/>
            <a:ext cx="5483225" cy="592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27863050"/>
      </p:ext>
    </p:extLst>
  </p:cSld>
  <p:clrMapOvr>
    <a:masterClrMapping/>
  </p:clrMapOvr>
  <p:hf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" y="361950"/>
            <a:ext cx="4246563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300" y="6210300"/>
            <a:ext cx="1455738" cy="204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8"/>
          <p:cNvSpPr txBox="1">
            <a:spLocks noChangeArrowheads="1"/>
          </p:cNvSpPr>
          <p:nvPr userDrawn="1"/>
        </p:nvSpPr>
        <p:spPr bwMode="auto">
          <a:xfrm>
            <a:off x="384175" y="6292850"/>
            <a:ext cx="2506663" cy="20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>
                <a:solidFill>
                  <a:srgbClr val="FFFFFF"/>
                </a:solidFill>
                <a:latin typeface="HCLTech Roobert Light" pitchFamily="50" charset="0"/>
                <a:ea typeface="HCLTech Roobert Light" pitchFamily="50" charset="0"/>
                <a:cs typeface="HCLTech Roobert Light" pitchFamily="50" charset="0"/>
              </a:rPr>
              <a:t>Copyright © 2022 HCL Technologies | Confidential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A099CB-BCC9-E718-B011-BF2C0ED6BE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000" y="1664053"/>
            <a:ext cx="7467600" cy="2387600"/>
          </a:xfrm>
        </p:spPr>
        <p:txBody>
          <a:bodyPr anchor="b">
            <a:normAutofit/>
          </a:bodyPr>
          <a:lstStyle>
            <a:lvl1pPr algn="l">
              <a:lnSpc>
                <a:spcPts val="4800"/>
              </a:lnSpc>
              <a:defRPr sz="4800" b="1" i="0">
                <a:solidFill>
                  <a:schemeClr val="bg1"/>
                </a:solidFill>
                <a:latin typeface="HCLTech Roobert SemiBold" pitchFamily="2" charset="77"/>
                <a:cs typeface="HCLTech Roobert SemiBold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1B71B9-F40B-7B84-0BF4-EEDE8F27FC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4143728"/>
            <a:ext cx="7467600" cy="766762"/>
          </a:xfrm>
        </p:spPr>
        <p:txBody>
          <a:bodyPr lIns="0" anchor="ctr">
            <a:norm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buNone/>
              <a:defRPr sz="3000">
                <a:solidFill>
                  <a:schemeClr val="bg1"/>
                </a:solidFill>
                <a:latin typeface="HCLTech Roobert" pitchFamily="2" charset="77"/>
                <a:cs typeface="HCLTech Roober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EF8EBDA-9B58-02C5-29A0-666429690C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1000" y="5639247"/>
            <a:ext cx="5181600" cy="381000"/>
          </a:xfrm>
        </p:spPr>
        <p:txBody>
          <a:bodyPr lIns="0" rtlCol="0" anchor="ctr">
            <a:normAutofit/>
          </a:bodyPr>
          <a:lstStyle>
            <a:lvl1pPr marL="0" indent="0">
              <a:buNone/>
              <a:defRPr lang="en-GB" sz="1800" b="0" i="0" dirty="0" smtClean="0">
                <a:solidFill>
                  <a:schemeClr val="bg1"/>
                </a:solidFill>
                <a:latin typeface="HCLTech Roobert Light" pitchFamily="2" charset="77"/>
                <a:cs typeface="HCLTech Roobert Light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542194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4" t="2803" r="2451" b="2422"/>
          <a:stretch>
            <a:fillRect/>
          </a:stretch>
        </p:blipFill>
        <p:spPr bwMode="auto">
          <a:xfrm>
            <a:off x="0" y="1385888"/>
            <a:ext cx="53086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D8843C3-A3DD-5714-63C6-49238356B6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850" smtClean="0"/>
            </a:lvl1pPr>
          </a:lstStyle>
          <a:p>
            <a:pPr>
              <a:defRPr/>
            </a:pPr>
            <a:fld id="{9246B8C4-570B-438E-A3E5-94372FD0F7C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44283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Main Conta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0FF580F-719F-8693-863B-4A74F1482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4900"/>
            <a:ext cx="11430000" cy="5257800"/>
          </a:xfrm>
        </p:spPr>
        <p:txBody>
          <a:bodyPr lIns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4B24E9-6533-4C20-8D1F-8978DEE8144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98148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Main Contain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D887-ABF0-B8B4-3E06-12634A6F7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0FF580F-719F-8693-863B-4A74F1482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335504"/>
            <a:ext cx="11430000" cy="5027195"/>
          </a:xfrm>
        </p:spPr>
        <p:txBody>
          <a:bodyPr lIns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11E4F-B9F7-818C-298B-21F8376D41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1000" y="754617"/>
            <a:ext cx="11430000" cy="402735"/>
          </a:xfrm>
        </p:spPr>
        <p:txBody>
          <a:bodyPr lIns="0" anchor="ctr">
            <a:noAutofit/>
          </a:bodyPr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44CBC3-E681-4028-B7E2-94B697AFC8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952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1/23/2023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67361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0D55A-7926-FD15-5F8C-FFAB6D235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2D423F0C-F451-C1A2-E0CB-6DB730C163F7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81000" y="1104900"/>
            <a:ext cx="11430000" cy="5043488"/>
          </a:xfrm>
        </p:spPr>
        <p:txBody>
          <a:bodyPr rtlCol="0">
            <a:normAutofit/>
          </a:bodyPr>
          <a:lstStyle>
            <a:lvl1pPr>
              <a:defRPr sz="1400"/>
            </a:lvl1pPr>
          </a:lstStyle>
          <a:p>
            <a:pPr lvl="0"/>
            <a:endParaRPr lang="en-US" noProof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16938B-CBAB-4635-8443-54864B7346C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23986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0D55A-7926-FD15-5F8C-FFAB6D235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2D423F0C-F451-C1A2-E0CB-6DB730C163F7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391526" y="1104900"/>
            <a:ext cx="7419474" cy="5043488"/>
          </a:xfrm>
        </p:spPr>
        <p:txBody>
          <a:bodyPr rtlCol="0">
            <a:normAutofit/>
          </a:bodyPr>
          <a:lstStyle>
            <a:lvl1pPr>
              <a:defRPr sz="1400"/>
            </a:lvl1pPr>
          </a:lstStyle>
          <a:p>
            <a:pPr lvl="0"/>
            <a:endParaRPr lang="en-US" noProof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87D3E5-3D55-A2C3-CB2B-2E4BC95C32C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81000" y="1104900"/>
            <a:ext cx="3925888" cy="50673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A58781-2251-4574-91E3-823FBCF680B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1/23/2023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400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1/23/2023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621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828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985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26" Type="http://schemas.openxmlformats.org/officeDocument/2006/relationships/slideLayout" Target="../slideLayouts/slideLayout40.xml"/><Relationship Id="rId21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48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5" Type="http://schemas.openxmlformats.org/officeDocument/2006/relationships/slideLayout" Target="../slideLayouts/slideLayout39.xml"/><Relationship Id="rId33" Type="http://schemas.openxmlformats.org/officeDocument/2006/relationships/slideLayout" Target="../slideLayouts/slideLayout47.xml"/><Relationship Id="rId38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29" Type="http://schemas.openxmlformats.org/officeDocument/2006/relationships/slideLayout" Target="../slideLayouts/slideLayout43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38.xml"/><Relationship Id="rId32" Type="http://schemas.openxmlformats.org/officeDocument/2006/relationships/slideLayout" Target="../slideLayouts/slideLayout46.xml"/><Relationship Id="rId37" Type="http://schemas.openxmlformats.org/officeDocument/2006/relationships/slideLayout" Target="../slideLayouts/slideLayout51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23" Type="http://schemas.openxmlformats.org/officeDocument/2006/relationships/slideLayout" Target="../slideLayouts/slideLayout37.xml"/><Relationship Id="rId28" Type="http://schemas.openxmlformats.org/officeDocument/2006/relationships/slideLayout" Target="../slideLayouts/slideLayout42.xml"/><Relationship Id="rId36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31" Type="http://schemas.openxmlformats.org/officeDocument/2006/relationships/slideLayout" Target="../slideLayouts/slideLayout45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Relationship Id="rId27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44.xml"/><Relationship Id="rId35" Type="http://schemas.openxmlformats.org/officeDocument/2006/relationships/slideLayout" Target="../slideLayouts/slideLayout49.xml"/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1/23/2023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9915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07" r:id="rId12"/>
    <p:sldLayoutId id="2147483808" r:id="rId13"/>
    <p:sldLayoutId id="214748380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81000" y="157163"/>
            <a:ext cx="11430000" cy="679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  <a:endParaRPr lang="en-US" alt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81000" y="1104900"/>
            <a:ext cx="114300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F51DB-0A49-C9EA-2B85-DF369E2FB9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6013" y="6481763"/>
            <a:ext cx="534987" cy="3016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850" smtClean="0">
                <a:solidFill>
                  <a:srgbClr val="000000"/>
                </a:solidFill>
                <a:latin typeface="Arial" panose="020B0604020202020204"/>
              </a:defRPr>
            </a:lvl1pPr>
          </a:lstStyle>
          <a:p>
            <a:pPr>
              <a:defRPr/>
            </a:pPr>
            <a:fld id="{BF08AFE7-A1D4-4FA9-A622-833EF733FA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17" r:id="rId7"/>
    <p:sldLayoutId id="2147483741" r:id="rId8"/>
    <p:sldLayoutId id="2147483742" r:id="rId9"/>
    <p:sldLayoutId id="2147483743" r:id="rId10"/>
    <p:sldLayoutId id="2147483744" r:id="rId11"/>
    <p:sldLayoutId id="2147483745" r:id="rId12"/>
    <p:sldLayoutId id="2147483746" r:id="rId13"/>
    <p:sldLayoutId id="2147483718" r:id="rId14"/>
    <p:sldLayoutId id="2147483719" r:id="rId15"/>
    <p:sldLayoutId id="2147483720" r:id="rId16"/>
    <p:sldLayoutId id="2147483721" r:id="rId17"/>
    <p:sldLayoutId id="2147483722" r:id="rId18"/>
    <p:sldLayoutId id="2147483723" r:id="rId19"/>
    <p:sldLayoutId id="2147483724" r:id="rId20"/>
    <p:sldLayoutId id="2147483725" r:id="rId21"/>
    <p:sldLayoutId id="2147483747" r:id="rId22"/>
    <p:sldLayoutId id="2147483748" r:id="rId23"/>
    <p:sldLayoutId id="2147483749" r:id="rId24"/>
    <p:sldLayoutId id="2147483750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51" r:id="rId31"/>
    <p:sldLayoutId id="2147483752" r:id="rId32"/>
    <p:sldLayoutId id="2147483753" r:id="rId33"/>
    <p:sldLayoutId id="2147483731" r:id="rId34"/>
    <p:sldLayoutId id="2147483732" r:id="rId35"/>
    <p:sldLayoutId id="2147483733" r:id="rId36"/>
    <p:sldLayoutId id="2147483734" r:id="rId37"/>
  </p:sldLayoutIdLst>
  <p:hf hdr="0" ft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3000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anose="020B0604020202020204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anose="020B0604020202020204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anose="020B0604020202020204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anose="020B060402020202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anose="020B060402020202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anose="020B060402020202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anose="020B060402020202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1000" y="1199777"/>
            <a:ext cx="6578600" cy="1412875"/>
          </a:xfrm>
        </p:spPr>
        <p:txBody>
          <a:bodyPr/>
          <a:lstStyle/>
          <a:p>
            <a:pPr>
              <a:lnSpc>
                <a:spcPts val="4863"/>
              </a:lnSpc>
            </a:pPr>
            <a:r>
              <a:rPr lang="en-US" altLang="en-US"/>
              <a:t>HACKATHON</a:t>
            </a:r>
            <a:endParaRPr lang="en-US" altLang="en-US">
              <a:cs typeface="Arial"/>
            </a:endParaRPr>
          </a:p>
        </p:txBody>
      </p:sp>
      <p:sp>
        <p:nvSpPr>
          <p:cNvPr id="22531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81000" y="2616294"/>
            <a:ext cx="6578600" cy="2233612"/>
          </a:xfrm>
        </p:spPr>
        <p:txBody>
          <a:bodyPr anchor="t"/>
          <a:lstStyle/>
          <a:p>
            <a:r>
              <a:rPr lang="en-US" altLang="en-US"/>
              <a:t>Use Case -Inventory Management System</a:t>
            </a:r>
            <a:endParaRPr lang="en-US" altLang="en-US">
              <a:cs typeface="Arial"/>
            </a:endParaRPr>
          </a:p>
        </p:txBody>
      </p:sp>
      <p:sp>
        <p:nvSpPr>
          <p:cNvPr id="22532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81000" y="5692775"/>
            <a:ext cx="6578600" cy="1000125"/>
          </a:xfrm>
        </p:spPr>
        <p:txBody>
          <a:bodyPr/>
          <a:lstStyle/>
          <a:p>
            <a:r>
              <a:rPr lang="en-US" altLang="en-US" sz="2400" b="1" dirty="0"/>
              <a:t>Team – The Coder</a:t>
            </a:r>
            <a:endParaRPr lang="en-US" altLang="en-US" sz="2400" b="1">
              <a:cs typeface="Arial"/>
            </a:endParaRPr>
          </a:p>
          <a:p>
            <a:pPr marL="285750" indent="-285750">
              <a:buChar char="•"/>
            </a:pPr>
            <a:r>
              <a:rPr lang="en-US" altLang="en-US" sz="1600" dirty="0">
                <a:cs typeface="Arial"/>
              </a:rPr>
              <a:t>AMAN KUMAR SRIVASTAVA</a:t>
            </a:r>
          </a:p>
          <a:p>
            <a:pPr marL="285750" indent="-285750">
              <a:buChar char="•"/>
            </a:pPr>
            <a:r>
              <a:rPr lang="en-US" altLang="en-US" sz="1600" dirty="0">
                <a:cs typeface="Arial"/>
              </a:rPr>
              <a:t>ANKIT RAI</a:t>
            </a:r>
          </a:p>
          <a:p>
            <a:pPr marL="285750" indent="-285750">
              <a:buChar char="•"/>
            </a:pPr>
            <a:r>
              <a:rPr lang="en-US" altLang="en-US" sz="1600" dirty="0">
                <a:cs typeface="Arial"/>
              </a:rPr>
              <a:t>SHASHI GUPTA</a:t>
            </a:r>
          </a:p>
          <a:p>
            <a:pPr marL="285750" indent="-285750">
              <a:buChar char="•"/>
            </a:pPr>
            <a:r>
              <a:rPr lang="en-US" altLang="en-US" sz="1600" dirty="0">
                <a:cs typeface="Arial"/>
              </a:rPr>
              <a:t>AYUSHI AGARWAL</a:t>
            </a:r>
          </a:p>
          <a:p>
            <a:pPr marL="285750" indent="-285750">
              <a:buChar char="•"/>
            </a:pPr>
            <a:r>
              <a:rPr lang="en-US" altLang="en-US" sz="1600" dirty="0">
                <a:cs typeface="Arial"/>
              </a:rPr>
              <a:t>AYUSHI.</a:t>
            </a:r>
            <a:endParaRPr lang="en-US" dirty="0">
              <a:cs typeface="Arial" panose="020B0604020202020204"/>
            </a:endParaRPr>
          </a:p>
          <a:p>
            <a:pPr marL="285750" indent="-285750">
              <a:buChar char="•"/>
            </a:pPr>
            <a:r>
              <a:rPr lang="en-US" altLang="en-US" sz="1600" dirty="0">
                <a:cs typeface="Arial"/>
              </a:rPr>
              <a:t>ISHIKA</a:t>
            </a:r>
          </a:p>
          <a:p>
            <a:endParaRPr lang="en-US" altLang="en-US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02313734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3350FAE-18E2-0EB0-04A3-14906ED021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68"/>
          <a:stretch/>
        </p:blipFill>
        <p:spPr>
          <a:xfrm>
            <a:off x="10437" y="10"/>
            <a:ext cx="12191999" cy="6868428"/>
          </a:xfrm>
          <a:prstGeom prst="rect">
            <a:avLst/>
          </a:prstGeom>
        </p:spPr>
      </p:pic>
      <p:sp>
        <p:nvSpPr>
          <p:cNvPr id="8" name="Rectangle 8">
            <a:extLst>
              <a:ext uri="{FF2B5EF4-FFF2-40B4-BE49-F238E27FC236}">
                <a16:creationId xmlns:a16="http://schemas.microsoft.com/office/drawing/2014/main" id="{A6DCB648-5207-43C1-A5E9-AA0E6F6D2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9" y="0"/>
            <a:ext cx="12192001" cy="6880304"/>
          </a:xfrm>
          <a:prstGeom prst="rect">
            <a:avLst/>
          </a:prstGeom>
          <a:solidFill>
            <a:schemeClr val="accent1">
              <a:alpha val="6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22">
            <a:extLst>
              <a:ext uri="{FF2B5EF4-FFF2-40B4-BE49-F238E27FC236}">
                <a16:creationId xmlns:a16="http://schemas.microsoft.com/office/drawing/2014/main" id="{5C834E9A-5D73-4D16-A65C-0638CA2E7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25094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4902200"/>
            <a:ext cx="10572000" cy="694862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INVENTORY MANAGEMENT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65417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GOAL- To build an inventory management system where admin can maintain a record of quantity in the stock along with its buying and selling price based on which a report could be generated about inventory available and profit generated on daily system.</a:t>
            </a:r>
          </a:p>
        </p:txBody>
      </p:sp>
      <p:sp>
        <p:nvSpPr>
          <p:cNvPr id="5" name="Cylinder 4">
            <a:extLst>
              <a:ext uri="{FF2B5EF4-FFF2-40B4-BE49-F238E27FC236}">
                <a16:creationId xmlns:a16="http://schemas.microsoft.com/office/drawing/2014/main" id="{011449C3-8371-E4FF-0FAC-7BD6B3B3732D}"/>
              </a:ext>
            </a:extLst>
          </p:cNvPr>
          <p:cNvSpPr/>
          <p:nvPr/>
        </p:nvSpPr>
        <p:spPr>
          <a:xfrm>
            <a:off x="5237018" y="1586345"/>
            <a:ext cx="1413163" cy="1717963"/>
          </a:xfrm>
          <a:prstGeom prst="can">
            <a:avLst/>
          </a:prstGeom>
          <a:solidFill>
            <a:srgbClr val="00B0F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/>
              <a:t>Database</a:t>
            </a:r>
          </a:p>
          <a:p>
            <a:pPr algn="ctr"/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64B4AB9-80F8-98F4-3DBA-7F241EBAE0BB}"/>
              </a:ext>
            </a:extLst>
          </p:cNvPr>
          <p:cNvSpPr/>
          <p:nvPr/>
        </p:nvSpPr>
        <p:spPr>
          <a:xfrm>
            <a:off x="1226127" y="311727"/>
            <a:ext cx="1787236" cy="8312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/>
              <a:t>Quantity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57AB390-477C-5FCC-F7DD-CF523A5FE20B}"/>
              </a:ext>
            </a:extLst>
          </p:cNvPr>
          <p:cNvSpPr/>
          <p:nvPr/>
        </p:nvSpPr>
        <p:spPr>
          <a:xfrm>
            <a:off x="8472054" y="311727"/>
            <a:ext cx="1787236" cy="8312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/>
              <a:t>Cost Price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727AFC2-D68C-6FE3-8875-F9940C1FBD57}"/>
              </a:ext>
            </a:extLst>
          </p:cNvPr>
          <p:cNvSpPr/>
          <p:nvPr/>
        </p:nvSpPr>
        <p:spPr>
          <a:xfrm>
            <a:off x="5950526" y="311726"/>
            <a:ext cx="1787236" cy="8312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/>
              <a:t>Selling Price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A926C5E-55FC-EABD-6722-C7676F3CF4A1}"/>
              </a:ext>
            </a:extLst>
          </p:cNvPr>
          <p:cNvSpPr/>
          <p:nvPr/>
        </p:nvSpPr>
        <p:spPr>
          <a:xfrm>
            <a:off x="3595254" y="311727"/>
            <a:ext cx="1787236" cy="8312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/>
              <a:t>Items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EB59CB8-0DA9-E941-DE07-14163024714B}"/>
              </a:ext>
            </a:extLst>
          </p:cNvPr>
          <p:cNvSpPr/>
          <p:nvPr/>
        </p:nvSpPr>
        <p:spPr>
          <a:xfrm>
            <a:off x="8472053" y="3581399"/>
            <a:ext cx="1787236" cy="8312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/>
              <a:t>Total Profit collection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CA9F8D1-6B88-25C0-2498-86C1D58A8E96}"/>
              </a:ext>
            </a:extLst>
          </p:cNvPr>
          <p:cNvSpPr/>
          <p:nvPr/>
        </p:nvSpPr>
        <p:spPr>
          <a:xfrm>
            <a:off x="5950526" y="3581399"/>
            <a:ext cx="1787236" cy="8312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/>
              <a:t>Inventory Amount left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7564F75-DD51-4369-CF5A-BD21928F290C}"/>
              </a:ext>
            </a:extLst>
          </p:cNvPr>
          <p:cNvSpPr/>
          <p:nvPr/>
        </p:nvSpPr>
        <p:spPr>
          <a:xfrm>
            <a:off x="3595254" y="3581399"/>
            <a:ext cx="1787236" cy="8312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/>
              <a:t>Stock </a:t>
            </a:r>
            <a:r>
              <a:rPr lang="en-US" dirty="0" err="1"/>
              <a:t>Updation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749F33C-5642-975D-7B48-CAB69D082BC9}"/>
              </a:ext>
            </a:extLst>
          </p:cNvPr>
          <p:cNvSpPr/>
          <p:nvPr/>
        </p:nvSpPr>
        <p:spPr>
          <a:xfrm>
            <a:off x="1226127" y="3581399"/>
            <a:ext cx="1787236" cy="8312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/>
              <a:t>Bill generation</a:t>
            </a:r>
          </a:p>
          <a:p>
            <a:pPr algn="ctr"/>
            <a:r>
              <a:rPr lang="en-US" dirty="0"/>
              <a:t>Product wise</a:t>
            </a:r>
          </a:p>
        </p:txBody>
      </p:sp>
      <p:sp>
        <p:nvSpPr>
          <p:cNvPr id="25" name="Arrow: Bent 24">
            <a:extLst>
              <a:ext uri="{FF2B5EF4-FFF2-40B4-BE49-F238E27FC236}">
                <a16:creationId xmlns:a16="http://schemas.microsoft.com/office/drawing/2014/main" id="{4CC19566-CE52-3B6E-9816-B33864134580}"/>
              </a:ext>
            </a:extLst>
          </p:cNvPr>
          <p:cNvSpPr/>
          <p:nvPr/>
        </p:nvSpPr>
        <p:spPr>
          <a:xfrm>
            <a:off x="1932709" y="2424545"/>
            <a:ext cx="3089563" cy="1080654"/>
          </a:xfrm>
          <a:prstGeom prst="ben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Arrow: Bent 26">
            <a:extLst>
              <a:ext uri="{FF2B5EF4-FFF2-40B4-BE49-F238E27FC236}">
                <a16:creationId xmlns:a16="http://schemas.microsoft.com/office/drawing/2014/main" id="{4BEF8546-51AA-DFFF-C8AF-39768CB8B76B}"/>
              </a:ext>
            </a:extLst>
          </p:cNvPr>
          <p:cNvSpPr/>
          <p:nvPr/>
        </p:nvSpPr>
        <p:spPr>
          <a:xfrm>
            <a:off x="3650674" y="2923308"/>
            <a:ext cx="1385453" cy="581891"/>
          </a:xfrm>
          <a:prstGeom prst="ben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Arrow: Bent 30">
            <a:extLst>
              <a:ext uri="{FF2B5EF4-FFF2-40B4-BE49-F238E27FC236}">
                <a16:creationId xmlns:a16="http://schemas.microsoft.com/office/drawing/2014/main" id="{EABA9096-0FD3-1C98-9B78-BBEE5492730E}"/>
              </a:ext>
            </a:extLst>
          </p:cNvPr>
          <p:cNvSpPr/>
          <p:nvPr/>
        </p:nvSpPr>
        <p:spPr>
          <a:xfrm flipH="1">
            <a:off x="6740236" y="2923308"/>
            <a:ext cx="997526" cy="581891"/>
          </a:xfrm>
          <a:prstGeom prst="ben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Arrow: Bent 31">
            <a:extLst>
              <a:ext uri="{FF2B5EF4-FFF2-40B4-BE49-F238E27FC236}">
                <a16:creationId xmlns:a16="http://schemas.microsoft.com/office/drawing/2014/main" id="{7E9BE255-C573-6514-336D-515E183210C6}"/>
              </a:ext>
            </a:extLst>
          </p:cNvPr>
          <p:cNvSpPr/>
          <p:nvPr/>
        </p:nvSpPr>
        <p:spPr>
          <a:xfrm flipH="1">
            <a:off x="6736251" y="2452254"/>
            <a:ext cx="2747185" cy="1052943"/>
          </a:xfrm>
          <a:prstGeom prst="ben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Arrow: Bent 32">
            <a:extLst>
              <a:ext uri="{FF2B5EF4-FFF2-40B4-BE49-F238E27FC236}">
                <a16:creationId xmlns:a16="http://schemas.microsoft.com/office/drawing/2014/main" id="{044D8FB2-9C13-811B-7485-7BF37F70CCC6}"/>
              </a:ext>
            </a:extLst>
          </p:cNvPr>
          <p:cNvSpPr/>
          <p:nvPr/>
        </p:nvSpPr>
        <p:spPr>
          <a:xfrm flipV="1">
            <a:off x="1226127" y="1399309"/>
            <a:ext cx="3782292" cy="761999"/>
          </a:xfrm>
          <a:prstGeom prst="ben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Arrow: Bent 33">
            <a:extLst>
              <a:ext uri="{FF2B5EF4-FFF2-40B4-BE49-F238E27FC236}">
                <a16:creationId xmlns:a16="http://schemas.microsoft.com/office/drawing/2014/main" id="{D3AF89E1-88BE-5F7A-9A88-78D74477590E}"/>
              </a:ext>
            </a:extLst>
          </p:cNvPr>
          <p:cNvSpPr/>
          <p:nvPr/>
        </p:nvSpPr>
        <p:spPr>
          <a:xfrm flipH="1" flipV="1">
            <a:off x="6851074" y="1482437"/>
            <a:ext cx="3422071" cy="678872"/>
          </a:xfrm>
          <a:prstGeom prst="ben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Arrow: Bent 34">
            <a:extLst>
              <a:ext uri="{FF2B5EF4-FFF2-40B4-BE49-F238E27FC236}">
                <a16:creationId xmlns:a16="http://schemas.microsoft.com/office/drawing/2014/main" id="{8622FC90-471E-2325-B3CF-A59A0B98F6AD}"/>
              </a:ext>
            </a:extLst>
          </p:cNvPr>
          <p:cNvSpPr/>
          <p:nvPr/>
        </p:nvSpPr>
        <p:spPr>
          <a:xfrm flipV="1">
            <a:off x="3595255" y="1177637"/>
            <a:ext cx="1648689" cy="540325"/>
          </a:xfrm>
          <a:prstGeom prst="ben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Arrow: Bent 35">
            <a:extLst>
              <a:ext uri="{FF2B5EF4-FFF2-40B4-BE49-F238E27FC236}">
                <a16:creationId xmlns:a16="http://schemas.microsoft.com/office/drawing/2014/main" id="{2A08C070-AD26-C46D-7A98-B8DEC7472F1C}"/>
              </a:ext>
            </a:extLst>
          </p:cNvPr>
          <p:cNvSpPr/>
          <p:nvPr/>
        </p:nvSpPr>
        <p:spPr>
          <a:xfrm flipH="1" flipV="1">
            <a:off x="6657110" y="1177636"/>
            <a:ext cx="1094507" cy="554183"/>
          </a:xfrm>
          <a:prstGeom prst="ben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8885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8AD70-C85E-99D0-F47F-8376E9F46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0F285-96B2-A821-4CB8-50AEB524D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3" y="2413000"/>
            <a:ext cx="3835583" cy="3632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/>
              <a:t>Design &amp; Development Methodology-</a:t>
            </a:r>
          </a:p>
          <a:p>
            <a:r>
              <a:rPr lang="en-US" sz="1600" dirty="0"/>
              <a:t>Frontend- HTML/CSS</a:t>
            </a:r>
          </a:p>
          <a:p>
            <a:r>
              <a:rPr lang="en-US" sz="1600" dirty="0"/>
              <a:t>Backend- JSP </a:t>
            </a:r>
            <a:r>
              <a:rPr lang="en-US" sz="1600" dirty="0" err="1"/>
              <a:t>Servelet</a:t>
            </a:r>
            <a:r>
              <a:rPr lang="en-US" sz="1600" dirty="0"/>
              <a:t>, MySQL</a:t>
            </a:r>
          </a:p>
          <a:p>
            <a:r>
              <a:rPr lang="en-US" sz="1600" dirty="0" err="1"/>
              <a:t>Devops</a:t>
            </a:r>
            <a:r>
              <a:rPr lang="en-US" sz="1600" dirty="0"/>
              <a:t>-  Terraform, AWS, Ansible</a:t>
            </a:r>
          </a:p>
          <a:p>
            <a:endParaRPr lang="en-US" sz="1600" b="1"/>
          </a:p>
          <a:p>
            <a:pPr marL="0" indent="0">
              <a:buNone/>
            </a:pPr>
            <a:r>
              <a:rPr lang="en-US" sz="1600" b="1" dirty="0"/>
              <a:t>Software is divided into 2 parts-</a:t>
            </a:r>
          </a:p>
          <a:p>
            <a:r>
              <a:rPr lang="en-US" sz="1600" dirty="0"/>
              <a:t>Database</a:t>
            </a:r>
          </a:p>
          <a:p>
            <a:r>
              <a:rPr lang="en-US" sz="1600" dirty="0"/>
              <a:t>Administration's User Interface</a:t>
            </a:r>
          </a:p>
          <a:p>
            <a:endParaRPr lang="en-US" sz="1600"/>
          </a:p>
        </p:txBody>
      </p:sp>
      <p:pic>
        <p:nvPicPr>
          <p:cNvPr id="4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ECEE146-7E07-C8EF-BEC7-AF925C427A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399" t="51650" r="55378" b="16337"/>
          <a:stretch/>
        </p:blipFill>
        <p:spPr>
          <a:xfrm>
            <a:off x="5475924" y="2505666"/>
            <a:ext cx="6259561" cy="269452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59146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18010-2294-A78E-E0F5-CB48CA577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&amp; Key Elements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C19EC-2E39-861B-3380-9453F9E978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450" y="2636905"/>
            <a:ext cx="5335396" cy="3636511"/>
          </a:xfrm>
        </p:spPr>
        <p:txBody>
          <a:bodyPr/>
          <a:lstStyle/>
          <a:p>
            <a:r>
              <a:rPr lang="en-US" dirty="0"/>
              <a:t>Prepared GUI for selecting the required product along with quantity available.</a:t>
            </a:r>
          </a:p>
          <a:p>
            <a:r>
              <a:rPr lang="en-US" dirty="0"/>
              <a:t>Admin updates the quantity available as each product is sold.(Availability of product is fetched through database.)</a:t>
            </a:r>
          </a:p>
          <a:p>
            <a:r>
              <a:rPr lang="en-US" dirty="0"/>
              <a:t>Database gets updated.</a:t>
            </a:r>
          </a:p>
          <a:p>
            <a:r>
              <a:rPr lang="en-US" dirty="0"/>
              <a:t>DAY-wise profit is generated based on selling and cost price.</a:t>
            </a:r>
          </a:p>
          <a:p>
            <a:r>
              <a:rPr lang="en-US" dirty="0"/>
              <a:t>A profit report is generated.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7E78AADB-5D60-2168-5051-37AC36FABC12}"/>
              </a:ext>
            </a:extLst>
          </p:cNvPr>
          <p:cNvSpPr/>
          <p:nvPr/>
        </p:nvSpPr>
        <p:spPr>
          <a:xfrm>
            <a:off x="7171150" y="2239027"/>
            <a:ext cx="1524000" cy="80375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/>
              <a:t>Admin Access</a:t>
            </a:r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6C1DD434-A549-211A-F758-9BDDB3BD742E}"/>
              </a:ext>
            </a:extLst>
          </p:cNvPr>
          <p:cNvSpPr/>
          <p:nvPr/>
        </p:nvSpPr>
        <p:spPr>
          <a:xfrm>
            <a:off x="9206628" y="5547985"/>
            <a:ext cx="1524000" cy="80375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 dirty="0">
                <a:ea typeface="+mn-lt"/>
                <a:cs typeface="+mn-lt"/>
              </a:rPr>
              <a:t>Payment </a:t>
            </a:r>
            <a:r>
              <a:rPr lang="en-US" sz="1200" b="1" dirty="0" err="1">
                <a:ea typeface="+mn-lt"/>
                <a:cs typeface="+mn-lt"/>
              </a:rPr>
              <a:t>Reciept</a:t>
            </a:r>
            <a:r>
              <a:rPr lang="en-US" sz="1200" b="1" dirty="0">
                <a:ea typeface="+mn-lt"/>
                <a:cs typeface="+mn-lt"/>
              </a:rPr>
              <a:t> Generation entry-wise</a:t>
            </a:r>
            <a:endParaRPr lang="en-US" sz="1200" b="1" dirty="0"/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93BCF6DE-4C84-0743-489A-4B79CDB568FF}"/>
              </a:ext>
            </a:extLst>
          </p:cNvPr>
          <p:cNvSpPr/>
          <p:nvPr/>
        </p:nvSpPr>
        <p:spPr>
          <a:xfrm>
            <a:off x="10292218" y="4399766"/>
            <a:ext cx="1524000" cy="80375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400" b="1" dirty="0">
                <a:solidFill>
                  <a:srgbClr val="FFFFFF"/>
                </a:solidFill>
                <a:latin typeface="Century Gothic"/>
              </a:rPr>
              <a:t>Entry-wise</a:t>
            </a:r>
          </a:p>
          <a:p>
            <a:pPr algn="ctr"/>
            <a:r>
              <a:rPr lang="en-US" sz="1400" b="1" dirty="0">
                <a:solidFill>
                  <a:srgbClr val="FFFFFF"/>
                </a:solidFill>
                <a:latin typeface="Century Gothic"/>
              </a:rPr>
              <a:t> database </a:t>
            </a:r>
          </a:p>
          <a:p>
            <a:pPr algn="ctr"/>
            <a:r>
              <a:rPr lang="en-US" sz="1400" b="1" dirty="0">
                <a:solidFill>
                  <a:srgbClr val="FFFFFF"/>
                </a:solidFill>
                <a:latin typeface="Century Gothic"/>
              </a:rPr>
              <a:t>collection</a:t>
            </a:r>
            <a:endParaRPr lang="en-US" sz="1400" b="1" dirty="0"/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97EC49DC-649B-6927-137D-F0C0302B480E}"/>
              </a:ext>
            </a:extLst>
          </p:cNvPr>
          <p:cNvSpPr/>
          <p:nvPr/>
        </p:nvSpPr>
        <p:spPr>
          <a:xfrm>
            <a:off x="10292218" y="3293300"/>
            <a:ext cx="1524000" cy="80375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400" b="1" dirty="0" err="1"/>
              <a:t>Updation</a:t>
            </a:r>
            <a:r>
              <a:rPr lang="en-US" sz="1400" b="1" dirty="0"/>
              <a:t> in Database</a:t>
            </a:r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C9BACB01-0A2C-163F-2682-5046254ED61C}"/>
              </a:ext>
            </a:extLst>
          </p:cNvPr>
          <p:cNvSpPr/>
          <p:nvPr/>
        </p:nvSpPr>
        <p:spPr>
          <a:xfrm>
            <a:off x="9206628" y="2218149"/>
            <a:ext cx="1524000" cy="80375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400" b="1" dirty="0"/>
              <a:t>Items list</a:t>
            </a:r>
          </a:p>
          <a:p>
            <a:pPr algn="ctr"/>
            <a:r>
              <a:rPr lang="en-US" sz="1400" b="1" dirty="0"/>
              <a:t>Generation</a:t>
            </a:r>
          </a:p>
        </p:txBody>
      </p:sp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2E523DC0-B397-92CD-7376-3327CA3E89C8}"/>
              </a:ext>
            </a:extLst>
          </p:cNvPr>
          <p:cNvSpPr/>
          <p:nvPr/>
        </p:nvSpPr>
        <p:spPr>
          <a:xfrm>
            <a:off x="7275533" y="5547985"/>
            <a:ext cx="1524000" cy="80375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400" b="1" dirty="0"/>
              <a:t>Final </a:t>
            </a:r>
            <a:r>
              <a:rPr lang="en-US" sz="1400" b="1" err="1"/>
              <a:t>daywise</a:t>
            </a:r>
            <a:r>
              <a:rPr lang="en-US" sz="1400" b="1" dirty="0"/>
              <a:t> database collection</a:t>
            </a:r>
          </a:p>
        </p:txBody>
      </p: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id="{27441509-997E-5BF0-451B-0F2E9D3EB78F}"/>
              </a:ext>
            </a:extLst>
          </p:cNvPr>
          <p:cNvSpPr/>
          <p:nvPr/>
        </p:nvSpPr>
        <p:spPr>
          <a:xfrm>
            <a:off x="7171150" y="3763026"/>
            <a:ext cx="2035479" cy="80375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b="1" dirty="0"/>
              <a:t>Total profit</a:t>
            </a:r>
            <a:endParaRPr lang="en-US" dirty="0"/>
          </a:p>
          <a:p>
            <a:pPr algn="ctr"/>
            <a:r>
              <a:rPr lang="en-US" sz="1600" b="1" dirty="0"/>
              <a:t> Report Generation</a:t>
            </a:r>
            <a:endParaRPr lang="en-US"/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744D7487-454F-7591-46AC-FEED1192E134}"/>
              </a:ext>
            </a:extLst>
          </p:cNvPr>
          <p:cNvSpPr/>
          <p:nvPr/>
        </p:nvSpPr>
        <p:spPr>
          <a:xfrm>
            <a:off x="8846506" y="2520863"/>
            <a:ext cx="219205" cy="240082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2D7F21FF-989C-2A22-66EE-904B7ED4D38F}"/>
              </a:ext>
            </a:extLst>
          </p:cNvPr>
          <p:cNvSpPr/>
          <p:nvPr/>
        </p:nvSpPr>
        <p:spPr>
          <a:xfrm flipH="1">
            <a:off x="11038560" y="5840259"/>
            <a:ext cx="250521" cy="219206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30299466-3307-AD12-794E-D88859BE84A7}"/>
              </a:ext>
            </a:extLst>
          </p:cNvPr>
          <p:cNvSpPr/>
          <p:nvPr/>
        </p:nvSpPr>
        <p:spPr>
          <a:xfrm>
            <a:off x="10944615" y="2499985"/>
            <a:ext cx="219205" cy="240082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C4C4EE1A-6C95-57C2-72DC-DFC4983480BE}"/>
              </a:ext>
            </a:extLst>
          </p:cNvPr>
          <p:cNvSpPr/>
          <p:nvPr/>
        </p:nvSpPr>
        <p:spPr>
          <a:xfrm flipH="1">
            <a:off x="8856943" y="5756753"/>
            <a:ext cx="240084" cy="167015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Arrow: Notched Right 17">
            <a:extLst>
              <a:ext uri="{FF2B5EF4-FFF2-40B4-BE49-F238E27FC236}">
                <a16:creationId xmlns:a16="http://schemas.microsoft.com/office/drawing/2014/main" id="{FE95B3F5-3D78-367F-F164-DDB84D80902A}"/>
              </a:ext>
            </a:extLst>
          </p:cNvPr>
          <p:cNvSpPr/>
          <p:nvPr/>
        </p:nvSpPr>
        <p:spPr>
          <a:xfrm rot="-5400000">
            <a:off x="7661753" y="4796424"/>
            <a:ext cx="542794" cy="542793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6E0826B7-7593-F3AB-3B3F-6D56E8386E1E}"/>
              </a:ext>
            </a:extLst>
          </p:cNvPr>
          <p:cNvSpPr/>
          <p:nvPr/>
        </p:nvSpPr>
        <p:spPr>
          <a:xfrm rot="16200000" flipH="1">
            <a:off x="11033339" y="4081396"/>
            <a:ext cx="146138" cy="313151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320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4FDD5-C557-DC20-FCD6-E88F46DED6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62683"/>
            <a:ext cx="10572000" cy="434974"/>
          </a:xfrm>
        </p:spPr>
        <p:txBody>
          <a:bodyPr>
            <a:noAutofit/>
          </a:bodyPr>
          <a:lstStyle/>
          <a:p>
            <a:r>
              <a:rPr lang="en-US" sz="3600" b="1" dirty="0"/>
              <a:t>Work Flow</a:t>
            </a:r>
            <a:endParaRPr lang="en-US" sz="3600" b="1"/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5C7FF847-C6DD-8B26-5462-30C30DDF9765}"/>
              </a:ext>
            </a:extLst>
          </p:cNvPr>
          <p:cNvSpPr/>
          <p:nvPr/>
        </p:nvSpPr>
        <p:spPr>
          <a:xfrm>
            <a:off x="814191" y="1445711"/>
            <a:ext cx="1774520" cy="563671"/>
          </a:xfrm>
          <a:prstGeom prst="flowChartAlternate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Item quantity selection</a:t>
            </a:r>
            <a:endParaRPr lang="en-US" dirty="0"/>
          </a:p>
        </p:txBody>
      </p:sp>
      <p:sp>
        <p:nvSpPr>
          <p:cNvPr id="10" name="Flowchart: Alternate Process 9">
            <a:extLst>
              <a:ext uri="{FF2B5EF4-FFF2-40B4-BE49-F238E27FC236}">
                <a16:creationId xmlns:a16="http://schemas.microsoft.com/office/drawing/2014/main" id="{586263D2-5A44-8112-87CA-089EA507B92B}"/>
              </a:ext>
            </a:extLst>
          </p:cNvPr>
          <p:cNvSpPr/>
          <p:nvPr/>
        </p:nvSpPr>
        <p:spPr>
          <a:xfrm>
            <a:off x="3611671" y="3846532"/>
            <a:ext cx="1774520" cy="563671"/>
          </a:xfrm>
          <a:prstGeom prst="flowChartAlternate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>
                <a:solidFill>
                  <a:srgbClr val="0070C0"/>
                </a:solidFill>
                <a:ea typeface="+mn-lt"/>
                <a:cs typeface="+mn-lt"/>
              </a:rPr>
              <a:t>Profit calculation</a:t>
            </a:r>
          </a:p>
        </p:txBody>
      </p:sp>
      <p:sp>
        <p:nvSpPr>
          <p:cNvPr id="11" name="Flowchart: Alternate Process 10">
            <a:extLst>
              <a:ext uri="{FF2B5EF4-FFF2-40B4-BE49-F238E27FC236}">
                <a16:creationId xmlns:a16="http://schemas.microsoft.com/office/drawing/2014/main" id="{BE78BC8F-AFFD-BBCC-B185-319CB87BC9A3}"/>
              </a:ext>
            </a:extLst>
          </p:cNvPr>
          <p:cNvSpPr/>
          <p:nvPr/>
        </p:nvSpPr>
        <p:spPr>
          <a:xfrm>
            <a:off x="814191" y="3846532"/>
            <a:ext cx="1774520" cy="563671"/>
          </a:xfrm>
          <a:prstGeom prst="flowChartAlternate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>
                <a:solidFill>
                  <a:srgbClr val="0070C0"/>
                </a:solidFill>
                <a:ea typeface="+mn-lt"/>
                <a:cs typeface="+mn-lt"/>
              </a:rPr>
              <a:t>Profit Report generation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2" name="Flowchart: Alternate Process 11">
            <a:extLst>
              <a:ext uri="{FF2B5EF4-FFF2-40B4-BE49-F238E27FC236}">
                <a16:creationId xmlns:a16="http://schemas.microsoft.com/office/drawing/2014/main" id="{D7588352-936C-89D4-8C28-9A6122573948}"/>
              </a:ext>
            </a:extLst>
          </p:cNvPr>
          <p:cNvSpPr/>
          <p:nvPr/>
        </p:nvSpPr>
        <p:spPr>
          <a:xfrm>
            <a:off x="9603286" y="1445710"/>
            <a:ext cx="1774520" cy="563671"/>
          </a:xfrm>
          <a:prstGeom prst="flowChartAlternate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>
                <a:solidFill>
                  <a:srgbClr val="0070C0"/>
                </a:solidFill>
                <a:ea typeface="+mn-lt"/>
                <a:cs typeface="+mn-lt"/>
              </a:rPr>
              <a:t>Profit Page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3" name="Flowchart: Alternate Process 12">
            <a:extLst>
              <a:ext uri="{FF2B5EF4-FFF2-40B4-BE49-F238E27FC236}">
                <a16:creationId xmlns:a16="http://schemas.microsoft.com/office/drawing/2014/main" id="{8111C2D4-932B-C14C-7A53-5584C8CDF300}"/>
              </a:ext>
            </a:extLst>
          </p:cNvPr>
          <p:cNvSpPr/>
          <p:nvPr/>
        </p:nvSpPr>
        <p:spPr>
          <a:xfrm>
            <a:off x="6857999" y="1435272"/>
            <a:ext cx="1774520" cy="563671"/>
          </a:xfrm>
          <a:prstGeom prst="flowChartAlternate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>
                <a:solidFill>
                  <a:srgbClr val="0070C0"/>
                </a:solidFill>
                <a:ea typeface="+mn-lt"/>
                <a:cs typeface="+mn-lt"/>
              </a:rPr>
              <a:t>Successful </a:t>
            </a:r>
            <a:r>
              <a:rPr lang="en-US" b="1" dirty="0" err="1">
                <a:solidFill>
                  <a:srgbClr val="0070C0"/>
                </a:solidFill>
                <a:ea typeface="+mn-lt"/>
                <a:cs typeface="+mn-lt"/>
              </a:rPr>
              <a:t>updation</a:t>
            </a:r>
            <a:endParaRPr lang="en-US" dirty="0" err="1"/>
          </a:p>
        </p:txBody>
      </p:sp>
      <p:sp>
        <p:nvSpPr>
          <p:cNvPr id="14" name="Flowchart: Alternate Process 13">
            <a:extLst>
              <a:ext uri="{FF2B5EF4-FFF2-40B4-BE49-F238E27FC236}">
                <a16:creationId xmlns:a16="http://schemas.microsoft.com/office/drawing/2014/main" id="{9471EF1C-ADAC-D57B-ECDC-C2975C2E1536}"/>
              </a:ext>
            </a:extLst>
          </p:cNvPr>
          <p:cNvSpPr/>
          <p:nvPr/>
        </p:nvSpPr>
        <p:spPr>
          <a:xfrm>
            <a:off x="3611669" y="1435272"/>
            <a:ext cx="1774520" cy="563671"/>
          </a:xfrm>
          <a:prstGeom prst="flowChartAlternate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Payment Page</a:t>
            </a:r>
            <a:endParaRPr lang="en-US" dirty="0"/>
          </a:p>
        </p:txBody>
      </p:sp>
      <p:sp>
        <p:nvSpPr>
          <p:cNvPr id="15" name="Flowchart: Alternate Process 14">
            <a:extLst>
              <a:ext uri="{FF2B5EF4-FFF2-40B4-BE49-F238E27FC236}">
                <a16:creationId xmlns:a16="http://schemas.microsoft.com/office/drawing/2014/main" id="{EA89E3BD-8F47-E917-24F8-69BD8A59CF62}"/>
              </a:ext>
            </a:extLst>
          </p:cNvPr>
          <p:cNvSpPr/>
          <p:nvPr/>
        </p:nvSpPr>
        <p:spPr>
          <a:xfrm>
            <a:off x="9603286" y="3846532"/>
            <a:ext cx="1774520" cy="563671"/>
          </a:xfrm>
          <a:prstGeom prst="flowChartAlternate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>
                <a:solidFill>
                  <a:srgbClr val="0070C0"/>
                </a:solidFill>
                <a:ea typeface="+mn-lt"/>
                <a:cs typeface="+mn-lt"/>
              </a:rPr>
              <a:t>Item Selection</a:t>
            </a:r>
          </a:p>
        </p:txBody>
      </p:sp>
      <p:sp>
        <p:nvSpPr>
          <p:cNvPr id="16" name="Flowchart: Alternate Process 15">
            <a:extLst>
              <a:ext uri="{FF2B5EF4-FFF2-40B4-BE49-F238E27FC236}">
                <a16:creationId xmlns:a16="http://schemas.microsoft.com/office/drawing/2014/main" id="{BD09985D-7610-BDD6-B5FD-5A97F16BEC8F}"/>
              </a:ext>
            </a:extLst>
          </p:cNvPr>
          <p:cNvSpPr/>
          <p:nvPr/>
        </p:nvSpPr>
        <p:spPr>
          <a:xfrm>
            <a:off x="6857998" y="3846532"/>
            <a:ext cx="1774520" cy="563671"/>
          </a:xfrm>
          <a:prstGeom prst="flowChartAlternate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>
                <a:solidFill>
                  <a:srgbClr val="0070C0"/>
                </a:solidFill>
                <a:ea typeface="+mn-lt"/>
                <a:cs typeface="+mn-lt"/>
              </a:rPr>
              <a:t>Quantity </a:t>
            </a:r>
            <a:r>
              <a:rPr lang="en-US" b="1" dirty="0" err="1">
                <a:solidFill>
                  <a:srgbClr val="0070C0"/>
                </a:solidFill>
                <a:ea typeface="+mn-lt"/>
                <a:cs typeface="+mn-lt"/>
              </a:rPr>
              <a:t>updation</a:t>
            </a:r>
            <a:endParaRPr lang="en-US" dirty="0" err="1">
              <a:ea typeface="+mn-lt"/>
              <a:cs typeface="+mn-lt"/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7F184B83-1C64-C2BF-39BC-96C62129E0AC}"/>
              </a:ext>
            </a:extLst>
          </p:cNvPr>
          <p:cNvSpPr/>
          <p:nvPr/>
        </p:nvSpPr>
        <p:spPr>
          <a:xfrm>
            <a:off x="2740068" y="1461369"/>
            <a:ext cx="803752" cy="532356"/>
          </a:xfrm>
          <a:prstGeom prst="rightArrow">
            <a:avLst/>
          </a:prstGeom>
          <a:solidFill>
            <a:schemeClr val="bg2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86790AD7-8A79-4644-AC26-694DF5428678}"/>
              </a:ext>
            </a:extLst>
          </p:cNvPr>
          <p:cNvSpPr/>
          <p:nvPr/>
        </p:nvSpPr>
        <p:spPr>
          <a:xfrm flipH="1">
            <a:off x="5673245" y="3924821"/>
            <a:ext cx="887261" cy="427973"/>
          </a:xfrm>
          <a:prstGeom prst="rightArrow">
            <a:avLst/>
          </a:prstGeom>
          <a:solidFill>
            <a:schemeClr val="bg2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DCABF5F0-89B6-B5FA-81F4-2367AF2C69D7}"/>
              </a:ext>
            </a:extLst>
          </p:cNvPr>
          <p:cNvSpPr/>
          <p:nvPr/>
        </p:nvSpPr>
        <p:spPr>
          <a:xfrm flipH="1">
            <a:off x="2740067" y="3924820"/>
            <a:ext cx="730686" cy="396658"/>
          </a:xfrm>
          <a:prstGeom prst="rightArrow">
            <a:avLst/>
          </a:prstGeom>
          <a:solidFill>
            <a:schemeClr val="bg2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B5900D08-223D-E472-741D-EC035906261A}"/>
              </a:ext>
            </a:extLst>
          </p:cNvPr>
          <p:cNvSpPr/>
          <p:nvPr/>
        </p:nvSpPr>
        <p:spPr>
          <a:xfrm>
            <a:off x="5568862" y="1450930"/>
            <a:ext cx="803752" cy="532356"/>
          </a:xfrm>
          <a:prstGeom prst="rightArrow">
            <a:avLst/>
          </a:prstGeom>
          <a:solidFill>
            <a:schemeClr val="bg2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83EC17AC-C777-C55B-78F3-F8B3418538A0}"/>
              </a:ext>
            </a:extLst>
          </p:cNvPr>
          <p:cNvSpPr/>
          <p:nvPr/>
        </p:nvSpPr>
        <p:spPr>
          <a:xfrm flipH="1">
            <a:off x="8804750" y="3924819"/>
            <a:ext cx="657618" cy="427973"/>
          </a:xfrm>
          <a:prstGeom prst="rightArrow">
            <a:avLst/>
          </a:prstGeom>
          <a:solidFill>
            <a:schemeClr val="bg2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3E47122D-BE61-D9C6-EFED-69B717F5438A}"/>
              </a:ext>
            </a:extLst>
          </p:cNvPr>
          <p:cNvSpPr/>
          <p:nvPr/>
        </p:nvSpPr>
        <p:spPr>
          <a:xfrm>
            <a:off x="10255685" y="2192055"/>
            <a:ext cx="396657" cy="1492684"/>
          </a:xfrm>
          <a:prstGeom prst="downArrow">
            <a:avLst/>
          </a:prstGeom>
          <a:solidFill>
            <a:schemeClr val="bg2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630197C3-4915-5C00-DC1B-437DA8342DA1}"/>
              </a:ext>
            </a:extLst>
          </p:cNvPr>
          <p:cNvSpPr/>
          <p:nvPr/>
        </p:nvSpPr>
        <p:spPr>
          <a:xfrm>
            <a:off x="814191" y="2588711"/>
            <a:ext cx="1774520" cy="563671"/>
          </a:xfrm>
          <a:prstGeom prst="flowChartAlternate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HOME</a:t>
            </a:r>
          </a:p>
        </p:txBody>
      </p:sp>
      <p:sp>
        <p:nvSpPr>
          <p:cNvPr id="22" name="Arrow: Bent 21">
            <a:extLst>
              <a:ext uri="{FF2B5EF4-FFF2-40B4-BE49-F238E27FC236}">
                <a16:creationId xmlns:a16="http://schemas.microsoft.com/office/drawing/2014/main" id="{0BF10308-50F4-BB21-5B1D-4C3E0A6E01F4}"/>
              </a:ext>
            </a:extLst>
          </p:cNvPr>
          <p:cNvSpPr/>
          <p:nvPr/>
        </p:nvSpPr>
        <p:spPr>
          <a:xfrm flipH="1" flipV="1">
            <a:off x="2737304" y="2198808"/>
            <a:ext cx="5378824" cy="806823"/>
          </a:xfrm>
          <a:prstGeom prst="bentArrow">
            <a:avLst/>
          </a:prstGeom>
          <a:solidFill>
            <a:schemeClr val="bg2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2F2F2"/>
              </a:solidFill>
            </a:endParaRPr>
          </a:p>
        </p:txBody>
      </p:sp>
      <p:sp>
        <p:nvSpPr>
          <p:cNvPr id="23" name="TextBox 1">
            <a:extLst>
              <a:ext uri="{FF2B5EF4-FFF2-40B4-BE49-F238E27FC236}">
                <a16:creationId xmlns:a16="http://schemas.microsoft.com/office/drawing/2014/main" id="{1A4FF271-51BD-E2BF-CDF2-CDE874E4405F}"/>
              </a:ext>
            </a:extLst>
          </p:cNvPr>
          <p:cNvSpPr txBox="1"/>
          <p:nvPr/>
        </p:nvSpPr>
        <p:spPr>
          <a:xfrm>
            <a:off x="4995030" y="3249215"/>
            <a:ext cx="2743200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JOURNEY</a:t>
            </a:r>
            <a:endParaRPr lang="en-US" dirty="0"/>
          </a:p>
        </p:txBody>
      </p:sp>
      <p:sp>
        <p:nvSpPr>
          <p:cNvPr id="2" name="Arrow: Down 1">
            <a:extLst>
              <a:ext uri="{FF2B5EF4-FFF2-40B4-BE49-F238E27FC236}">
                <a16:creationId xmlns:a16="http://schemas.microsoft.com/office/drawing/2014/main" id="{81236355-BEFC-A0CB-DA2C-4D1E53E87954}"/>
              </a:ext>
            </a:extLst>
          </p:cNvPr>
          <p:cNvSpPr/>
          <p:nvPr/>
        </p:nvSpPr>
        <p:spPr>
          <a:xfrm rot="10800000">
            <a:off x="1515095" y="2001557"/>
            <a:ext cx="239776" cy="506567"/>
          </a:xfrm>
          <a:prstGeom prst="downArrow">
            <a:avLst/>
          </a:prstGeom>
          <a:solidFill>
            <a:schemeClr val="bg2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486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2BA1C6-2F3D-0707-1738-79AA7CBFF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5" y="1734857"/>
            <a:ext cx="3765483" cy="3388287"/>
          </a:xfrm>
        </p:spPr>
        <p:txBody>
          <a:bodyPr anchor="ctr">
            <a:normAutofit/>
          </a:bodyPr>
          <a:lstStyle/>
          <a:p>
            <a:r>
              <a:rPr lang="en-US" dirty="0"/>
              <a:t>Challenges &amp; Learnings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B9D42-9E59-6ADA-5470-92B0688E74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6342" y="2029275"/>
            <a:ext cx="6617820" cy="3574343"/>
          </a:xfrm>
          <a:effectLst/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/>
              <a:t>CHALLENGES</a:t>
            </a:r>
            <a:endParaRPr lang="en-US"/>
          </a:p>
          <a:p>
            <a:r>
              <a:rPr lang="en-US" dirty="0"/>
              <a:t>Production planning</a:t>
            </a:r>
          </a:p>
          <a:p>
            <a:r>
              <a:rPr lang="en-US" dirty="0"/>
              <a:t>Eliminating mis-picks for database design</a:t>
            </a:r>
          </a:p>
          <a:p>
            <a:r>
              <a:rPr lang="en-US" dirty="0"/>
              <a:t>Inventory forecasting and create a plan</a:t>
            </a:r>
          </a:p>
          <a:p>
            <a:r>
              <a:rPr lang="en-US" dirty="0"/>
              <a:t>Problem management</a:t>
            </a:r>
          </a:p>
          <a:p>
            <a:r>
              <a:rPr lang="en-US" dirty="0">
                <a:ea typeface="+mn-lt"/>
                <a:cs typeface="+mn-lt"/>
              </a:rPr>
              <a:t>Centralized Tracking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Stock Auditing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LEARNINGS</a:t>
            </a:r>
          </a:p>
          <a:p>
            <a:r>
              <a:rPr lang="en-US" dirty="0"/>
              <a:t>Learned about optimizing inventory management</a:t>
            </a:r>
          </a:p>
          <a:p>
            <a:r>
              <a:rPr lang="en-US" dirty="0"/>
              <a:t>Learned about interactive GUI building</a:t>
            </a:r>
          </a:p>
          <a:p>
            <a:r>
              <a:rPr lang="en-US" dirty="0"/>
              <a:t>Learned about tracking of each architecture and building a connection singularly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554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DC4BF-19DA-F1BC-EEFA-E657C4DC7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342EC-2E2C-9A66-779B-81BC91AE4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Inventory control is a useful technique for managing stocks and sales record of an organization which is our selected domain of implementation for the software.</a:t>
            </a:r>
          </a:p>
          <a:p>
            <a:r>
              <a:rPr lang="en-US" dirty="0"/>
              <a:t>The software also provides authorized users to perform sales analysis on the basis of which system can further updated to do data interpretation.</a:t>
            </a:r>
          </a:p>
        </p:txBody>
      </p:sp>
    </p:spTree>
    <p:extLst>
      <p:ext uri="{BB962C8B-B14F-4D97-AF65-F5344CB8AC3E}">
        <p14:creationId xmlns:p14="http://schemas.microsoft.com/office/powerpoint/2010/main" val="1697307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0284737"/>
      </p:ext>
    </p:extLst>
  </p:cSld>
  <p:clrMapOvr>
    <a:masterClrMapping/>
  </p:clrMapOvr>
  <p:transition spd="med">
    <p:fad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HCLTech">
  <a:themeElements>
    <a:clrScheme name="HCLTech 2022">
      <a:dk1>
        <a:srgbClr val="000000"/>
      </a:dk1>
      <a:lt1>
        <a:srgbClr val="FFFFFF"/>
      </a:lt1>
      <a:dk2>
        <a:srgbClr val="5EC1EF"/>
      </a:dk2>
      <a:lt2>
        <a:srgbClr val="0066B3"/>
      </a:lt2>
      <a:accent1>
        <a:srgbClr val="5F1EBE"/>
      </a:accent1>
      <a:accent2>
        <a:srgbClr val="3C91FF"/>
      </a:accent2>
      <a:accent3>
        <a:srgbClr val="4BC3AF"/>
      </a:accent3>
      <a:accent4>
        <a:srgbClr val="82DC73"/>
      </a:accent4>
      <a:accent5>
        <a:srgbClr val="FFCD41"/>
      </a:accent5>
      <a:accent6>
        <a:srgbClr val="FF7887"/>
      </a:accent6>
      <a:hlink>
        <a:srgbClr val="0000FF"/>
      </a:hlink>
      <a:folHlink>
        <a:srgbClr val="29292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Tech Purple">
      <a:srgbClr val="5F1EBE"/>
    </a:custClr>
    <a:custClr name="Tech Blue">
      <a:srgbClr val="3C91FF"/>
    </a:custClr>
    <a:custClr name="Teal">
      <a:srgbClr val="4BC3AF"/>
    </a:custClr>
    <a:custClr name="Green">
      <a:srgbClr val="82CD73"/>
    </a:custClr>
    <a:custClr name="Yellow">
      <a:srgbClr val="FFCD41"/>
    </a:custClr>
    <a:custClr name="Coral">
      <a:srgbClr val="FF7887"/>
    </a:custClr>
    <a:custClr name="Bronze">
      <a:srgbClr val="D7BEB4"/>
    </a:custClr>
    <a:custClr name="Cream">
      <a:srgbClr val="FAF0E6"/>
    </a:custClr>
    <a:custClr name="Grey">
      <a:srgbClr val="C8D2DD"/>
    </a:custClr>
    <a:custClr name="HCL Blue (Corp)">
      <a:srgbClr val="006BB6"/>
    </a:custClr>
    <a:custClr name="Mid Purple">
      <a:srgbClr val="8669F0"/>
    </a:custClr>
    <a:custClr name="Mid Blue">
      <a:srgbClr val="87D2EB"/>
    </a:custClr>
    <a:custClr name="Dark Teal">
      <a:srgbClr val="007873"/>
    </a:custClr>
    <a:custClr name="Dark green">
      <a:srgbClr val="0FA069"/>
    </a:custClr>
    <a:custClr name="Dark Yellow">
      <a:srgbClr val="C8870A"/>
    </a:custClr>
    <a:custClr name="Dark Coral">
      <a:srgbClr val="C3325F"/>
    </a:custClr>
    <a:custClr name="Custom Color 17">
      <a:srgbClr val="FFFFFF"/>
    </a:custClr>
    <a:custClr name="Custom Color 18">
      <a:srgbClr val="FFFFFF"/>
    </a:custClr>
    <a:custClr name="Grey 1">
      <a:srgbClr val="8291A0"/>
    </a:custClr>
    <a:custClr name="Custom Color 20">
      <a:srgbClr val="FFFFFF"/>
    </a:custClr>
    <a:custClr name="Light Purple">
      <a:srgbClr val="B9C8FF"/>
    </a:custClr>
    <a:custClr name="Light Blue">
      <a:srgbClr val="DCE6F0"/>
    </a:custClr>
    <a:custClr name="Teal 80% Tint">
      <a:srgbClr val="6ECFBE"/>
    </a:custClr>
    <a:custClr name="Green 80% Tint">
      <a:srgbClr val="9CE38F"/>
    </a:custClr>
    <a:custClr name="Yellow 80% Tint">
      <a:srgbClr val="FED766"/>
    </a:custClr>
    <a:custClr name="Corel 80% Tint">
      <a:srgbClr val="FE949E"/>
    </a:custClr>
    <a:custClr name="Custom Color 27">
      <a:srgbClr val="FFFFFF"/>
    </a:custClr>
    <a:custClr name="Custom Color 28">
      <a:srgbClr val="FFFFFF"/>
    </a:custClr>
    <a:custClr name="Grey2">
      <a:srgbClr val="A5AFBE"/>
    </a:custClr>
    <a:custClr name="Custom Color 30">
      <a:srgbClr val="FFFFFF"/>
    </a:custClr>
    <a:custClr name="Custom Color 31">
      <a:srgbClr val="FFFFFF"/>
    </a:custClr>
    <a:custClr name="Custom Color 32">
      <a:srgbClr val="FFFFFF"/>
    </a:custClr>
    <a:custClr name="Light Teal">
      <a:srgbClr val="A5ECDC"/>
    </a:custClr>
    <a:custClr name="Light Green">
      <a:srgbClr val="BEEBB4"/>
    </a:custClr>
    <a:custClr name="Light Yellow">
      <a:srgbClr val="FFECC7"/>
    </a:custClr>
    <a:custClr name="Light Coral">
      <a:srgbClr val="FFBEBE"/>
    </a:custClr>
    <a:custClr name="Custom Color 37">
      <a:srgbClr val="FFFFFF"/>
    </a:custClr>
    <a:custClr name="Custom Color 38">
      <a:srgbClr val="FFFFFF"/>
    </a:custClr>
    <a:custClr name="Grey 4">
      <a:srgbClr val="E6EBF5"/>
    </a:custClr>
    <a:custClr name="Custom Color 40">
      <a:srgbClr val="FFFFFF"/>
    </a:custClr>
    <a:custClr name="Custom Color 41">
      <a:srgbClr val="FFFFFF"/>
    </a:custClr>
    <a:custClr name="Custom Color 42">
      <a:srgbClr val="FFFFFF"/>
    </a:custClr>
    <a:custClr name="Custom Color 43">
      <a:srgbClr val="FFFFFF"/>
    </a:custClr>
    <a:custClr name="Custom Color 44">
      <a:srgbClr val="FFFFFF"/>
    </a:custClr>
    <a:custClr name="Custom Color 45">
      <a:srgbClr val="FFFFFF"/>
    </a:custClr>
    <a:custClr name="Custom Color 46">
      <a:srgbClr val="FFFFFF"/>
    </a:custClr>
    <a:custClr name="Custom Color 47">
      <a:srgbClr val="FFFFFF"/>
    </a:custClr>
    <a:custClr name="Custom Color 48">
      <a:srgbClr val="FFFFFF"/>
    </a:custClr>
    <a:custClr name="Custom Color 49">
      <a:srgbClr val="FFFFFF"/>
    </a:custClr>
    <a:custClr name="Custom Color 50">
      <a:srgbClr val="FFFFFF"/>
    </a:custClr>
  </a:custClrLst>
  <a:extLst>
    <a:ext uri="{05A4C25C-085E-4340-85A3-A5531E510DB2}">
      <thm15:themeFamily xmlns:thm15="http://schemas.microsoft.com/office/thememl/2012/main" name="HCLTech" id="{3E1E5A14-3737-644B-84EB-97208A6A6A81}" vid="{81AD1076-71DC-D145-928A-15261A8ADD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8</Slides>
  <Notes>0</Notes>
  <HiddenSlides>1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Quotable</vt:lpstr>
      <vt:lpstr>HCLTech</vt:lpstr>
      <vt:lpstr>PowerPoint Presentation</vt:lpstr>
      <vt:lpstr>INVENTORY MANAGEMENT</vt:lpstr>
      <vt:lpstr>Features</vt:lpstr>
      <vt:lpstr>Approach &amp; Key Elements</vt:lpstr>
      <vt:lpstr>PowerPoint Presentation</vt:lpstr>
      <vt:lpstr>Challenges &amp; Learnings</vt:lpstr>
      <vt:lpstr>Future Scope</vt:lpstr>
      <vt:lpstr>PowerPoint Presentation</vt:lpstr>
    </vt:vector>
  </TitlesOfParts>
  <Company>HCL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Ankit Rai</dc:creator>
  <cp:revision>563</cp:revision>
  <dcterms:created xsi:type="dcterms:W3CDTF">2023-01-23T05:33:29Z</dcterms:created>
  <dcterms:modified xsi:type="dcterms:W3CDTF">2023-01-23T12:54:19Z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6ff3ab3d-7a7d-4218-b04b-695389e07436</vt:lpwstr>
  </property>
  <property fmtid="{D5CDD505-2E9C-101B-9397-08002B2CF9AE}" pid="3" name="HCLClassD6">
    <vt:lpwstr>False</vt:lpwstr>
  </property>
  <property fmtid="{D5CDD505-2E9C-101B-9397-08002B2CF9AE}" pid="4" name="HCLClassification">
    <vt:lpwstr>HCL_Cla5s_Publ1c</vt:lpwstr>
  </property>
</Properties>
</file>

<file path=docProps/thumbnail.jpeg>
</file>